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33"/>
  </p:notesMasterIdLst>
  <p:handoutMasterIdLst>
    <p:handoutMasterId r:id="rId34"/>
  </p:handoutMasterIdLst>
  <p:sldIdLst>
    <p:sldId id="266" r:id="rId6"/>
    <p:sldId id="267" r:id="rId7"/>
    <p:sldId id="278" r:id="rId8"/>
    <p:sldId id="2644" r:id="rId9"/>
    <p:sldId id="2645" r:id="rId10"/>
    <p:sldId id="2647" r:id="rId11"/>
    <p:sldId id="2648" r:id="rId12"/>
    <p:sldId id="2649" r:id="rId13"/>
    <p:sldId id="2650" r:id="rId14"/>
    <p:sldId id="2651" r:id="rId15"/>
    <p:sldId id="2652" r:id="rId16"/>
    <p:sldId id="2653" r:id="rId17"/>
    <p:sldId id="2654" r:id="rId18"/>
    <p:sldId id="2655" r:id="rId19"/>
    <p:sldId id="2657" r:id="rId20"/>
    <p:sldId id="2656" r:id="rId21"/>
    <p:sldId id="2658" r:id="rId22"/>
    <p:sldId id="2659" r:id="rId23"/>
    <p:sldId id="2661" r:id="rId24"/>
    <p:sldId id="2662" r:id="rId25"/>
    <p:sldId id="2663" r:id="rId26"/>
    <p:sldId id="2664" r:id="rId27"/>
    <p:sldId id="2665" r:id="rId28"/>
    <p:sldId id="2666" r:id="rId29"/>
    <p:sldId id="2667" r:id="rId30"/>
    <p:sldId id="2668" r:id="rId31"/>
    <p:sldId id="294"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08587B-BAC3-43B9-9ECB-5C71A0D9384B}" v="6" dt="2025-04-26T16:39:44.0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4008587B-BAC3-43B9-9ECB-5C71A0D9384B}"/>
    <pc:docChg chg="undo redo custSel addSld delSld modSld">
      <pc:chgData name="Kendra Northington Stone" userId="7c17964f-4533-4e1e-9ef0-3b8815c785c3" providerId="ADAL" clId="{4008587B-BAC3-43B9-9ECB-5C71A0D9384B}" dt="2025-04-26T16:53:42.497" v="811" actId="12"/>
      <pc:docMkLst>
        <pc:docMk/>
      </pc:docMkLst>
      <pc:sldChg chg="modSp mod">
        <pc:chgData name="Kendra Northington Stone" userId="7c17964f-4533-4e1e-9ef0-3b8815c785c3" providerId="ADAL" clId="{4008587B-BAC3-43B9-9ECB-5C71A0D9384B}" dt="2025-04-26T16:24:58.481" v="27" actId="20577"/>
        <pc:sldMkLst>
          <pc:docMk/>
          <pc:sldMk cId="2932923662" sldId="266"/>
        </pc:sldMkLst>
        <pc:spChg chg="mod">
          <ac:chgData name="Kendra Northington Stone" userId="7c17964f-4533-4e1e-9ef0-3b8815c785c3" providerId="ADAL" clId="{4008587B-BAC3-43B9-9ECB-5C71A0D9384B}" dt="2025-04-26T16:24:58.481" v="27" actId="20577"/>
          <ac:spMkLst>
            <pc:docMk/>
            <pc:sldMk cId="2932923662" sldId="266"/>
            <ac:spMk id="2" creationId="{2A70F87B-64F5-0588-5766-BB537A6A91A5}"/>
          </ac:spMkLst>
        </pc:spChg>
      </pc:sldChg>
      <pc:sldChg chg="del">
        <pc:chgData name="Kendra Northington Stone" userId="7c17964f-4533-4e1e-9ef0-3b8815c785c3" providerId="ADAL" clId="{4008587B-BAC3-43B9-9ECB-5C71A0D9384B}" dt="2025-04-26T16:26:23.812" v="38" actId="47"/>
        <pc:sldMkLst>
          <pc:docMk/>
          <pc:sldMk cId="3807927409" sldId="268"/>
        </pc:sldMkLst>
      </pc:sldChg>
      <pc:sldChg chg="del">
        <pc:chgData name="Kendra Northington Stone" userId="7c17964f-4533-4e1e-9ef0-3b8815c785c3" providerId="ADAL" clId="{4008587B-BAC3-43B9-9ECB-5C71A0D9384B}" dt="2025-04-26T16:27:26.934" v="42" actId="47"/>
        <pc:sldMkLst>
          <pc:docMk/>
          <pc:sldMk cId="4169532252" sldId="270"/>
        </pc:sldMkLst>
      </pc:sldChg>
      <pc:sldChg chg="del">
        <pc:chgData name="Kendra Northington Stone" userId="7c17964f-4533-4e1e-9ef0-3b8815c785c3" providerId="ADAL" clId="{4008587B-BAC3-43B9-9ECB-5C71A0D9384B}" dt="2025-04-26T16:27:26.611" v="41" actId="47"/>
        <pc:sldMkLst>
          <pc:docMk/>
          <pc:sldMk cId="3636492157" sldId="276"/>
        </pc:sldMkLst>
      </pc:sldChg>
      <pc:sldChg chg="del">
        <pc:chgData name="Kendra Northington Stone" userId="7c17964f-4533-4e1e-9ef0-3b8815c785c3" providerId="ADAL" clId="{4008587B-BAC3-43B9-9ECB-5C71A0D9384B}" dt="2025-04-26T16:27:27.340" v="43" actId="47"/>
        <pc:sldMkLst>
          <pc:docMk/>
          <pc:sldMk cId="2136488625" sldId="277"/>
        </pc:sldMkLst>
      </pc:sldChg>
      <pc:sldChg chg="addSp delSp modSp mod">
        <pc:chgData name="Kendra Northington Stone" userId="7c17964f-4533-4e1e-9ef0-3b8815c785c3" providerId="ADAL" clId="{4008587B-BAC3-43B9-9ECB-5C71A0D9384B}" dt="2025-04-26T16:26:18.843" v="37" actId="1076"/>
        <pc:sldMkLst>
          <pc:docMk/>
          <pc:sldMk cId="1593368315" sldId="278"/>
        </pc:sldMkLst>
        <pc:spChg chg="mod">
          <ac:chgData name="Kendra Northington Stone" userId="7c17964f-4533-4e1e-9ef0-3b8815c785c3" providerId="ADAL" clId="{4008587B-BAC3-43B9-9ECB-5C71A0D9384B}" dt="2025-04-26T16:25:12.180" v="29" actId="20577"/>
          <ac:spMkLst>
            <pc:docMk/>
            <pc:sldMk cId="1593368315" sldId="278"/>
            <ac:spMk id="2" creationId="{C67E197F-16CB-09C3-12B5-5FAFF1D3FDC8}"/>
          </ac:spMkLst>
        </pc:spChg>
        <pc:spChg chg="mod">
          <ac:chgData name="Kendra Northington Stone" userId="7c17964f-4533-4e1e-9ef0-3b8815c785c3" providerId="ADAL" clId="{4008587B-BAC3-43B9-9ECB-5C71A0D9384B}" dt="2025-04-26T16:25:26.805" v="30"/>
          <ac:spMkLst>
            <pc:docMk/>
            <pc:sldMk cId="1593368315" sldId="278"/>
            <ac:spMk id="4" creationId="{FA03E300-1478-1BB4-12C0-43528CB1B4CD}"/>
          </ac:spMkLst>
        </pc:spChg>
        <pc:spChg chg="mod">
          <ac:chgData name="Kendra Northington Stone" userId="7c17964f-4533-4e1e-9ef0-3b8815c785c3" providerId="ADAL" clId="{4008587B-BAC3-43B9-9ECB-5C71A0D9384B}" dt="2025-04-26T16:25:26.805" v="30"/>
          <ac:spMkLst>
            <pc:docMk/>
            <pc:sldMk cId="1593368315" sldId="278"/>
            <ac:spMk id="5" creationId="{056BEF52-5548-18DB-3477-B440DAC0FF11}"/>
          </ac:spMkLst>
        </pc:spChg>
        <pc:spChg chg="mod">
          <ac:chgData name="Kendra Northington Stone" userId="7c17964f-4533-4e1e-9ef0-3b8815c785c3" providerId="ADAL" clId="{4008587B-BAC3-43B9-9ECB-5C71A0D9384B}" dt="2025-04-26T16:25:45.392" v="34"/>
          <ac:spMkLst>
            <pc:docMk/>
            <pc:sldMk cId="1593368315" sldId="278"/>
            <ac:spMk id="16" creationId="{A9D00016-2F09-4ADE-24E5-132EC64EF6A7}"/>
          </ac:spMkLst>
        </pc:spChg>
        <pc:spChg chg="mod">
          <ac:chgData name="Kendra Northington Stone" userId="7c17964f-4533-4e1e-9ef0-3b8815c785c3" providerId="ADAL" clId="{4008587B-BAC3-43B9-9ECB-5C71A0D9384B}" dt="2025-04-26T16:25:45.392" v="34"/>
          <ac:spMkLst>
            <pc:docMk/>
            <pc:sldMk cId="1593368315" sldId="278"/>
            <ac:spMk id="17" creationId="{4FAB283D-302F-8564-D5C2-451F06E6480B}"/>
          </ac:spMkLst>
        </pc:spChg>
        <pc:spChg chg="mod">
          <ac:chgData name="Kendra Northington Stone" userId="7c17964f-4533-4e1e-9ef0-3b8815c785c3" providerId="ADAL" clId="{4008587B-BAC3-43B9-9ECB-5C71A0D9384B}" dt="2025-04-26T16:26:02.694" v="36"/>
          <ac:spMkLst>
            <pc:docMk/>
            <pc:sldMk cId="1593368315" sldId="278"/>
            <ac:spMk id="20" creationId="{53D5E0FB-7C1C-8647-4849-D93B53F31DEA}"/>
          </ac:spMkLst>
        </pc:spChg>
        <pc:spChg chg="mod">
          <ac:chgData name="Kendra Northington Stone" userId="7c17964f-4533-4e1e-9ef0-3b8815c785c3" providerId="ADAL" clId="{4008587B-BAC3-43B9-9ECB-5C71A0D9384B}" dt="2025-04-26T16:26:02.694" v="36"/>
          <ac:spMkLst>
            <pc:docMk/>
            <pc:sldMk cId="1593368315" sldId="278"/>
            <ac:spMk id="21" creationId="{F0D2A22A-AB80-D501-172F-426849F1C234}"/>
          </ac:spMkLst>
        </pc:spChg>
        <pc:grpChg chg="add mod">
          <ac:chgData name="Kendra Northington Stone" userId="7c17964f-4533-4e1e-9ef0-3b8815c785c3" providerId="ADAL" clId="{4008587B-BAC3-43B9-9ECB-5C71A0D9384B}" dt="2025-04-26T16:25:34.714" v="32" actId="1076"/>
          <ac:grpSpMkLst>
            <pc:docMk/>
            <pc:sldMk cId="1593368315" sldId="278"/>
            <ac:grpSpMk id="3" creationId="{C6131B37-4E50-A646-3BA0-FEC349426D87}"/>
          </ac:grpSpMkLst>
        </pc:grpChg>
        <pc:grpChg chg="del">
          <ac:chgData name="Kendra Northington Stone" userId="7c17964f-4533-4e1e-9ef0-3b8815c785c3" providerId="ADAL" clId="{4008587B-BAC3-43B9-9ECB-5C71A0D9384B}" dt="2025-04-26T16:25:29.405" v="31" actId="478"/>
          <ac:grpSpMkLst>
            <pc:docMk/>
            <pc:sldMk cId="1593368315" sldId="278"/>
            <ac:grpSpMk id="7" creationId="{86F49BC2-B78A-0682-BD92-776ECEE2862F}"/>
          </ac:grpSpMkLst>
        </pc:grpChg>
        <pc:grpChg chg="del">
          <ac:chgData name="Kendra Northington Stone" userId="7c17964f-4533-4e1e-9ef0-3b8815c785c3" providerId="ADAL" clId="{4008587B-BAC3-43B9-9ECB-5C71A0D9384B}" dt="2025-04-26T16:25:44.603" v="33" actId="478"/>
          <ac:grpSpMkLst>
            <pc:docMk/>
            <pc:sldMk cId="1593368315" sldId="278"/>
            <ac:grpSpMk id="12" creationId="{8EB4A301-15CC-C634-5DBF-A3425F7659C1}"/>
          </ac:grpSpMkLst>
        </pc:grpChg>
        <pc:grpChg chg="add mod">
          <ac:chgData name="Kendra Northington Stone" userId="7c17964f-4533-4e1e-9ef0-3b8815c785c3" providerId="ADAL" clId="{4008587B-BAC3-43B9-9ECB-5C71A0D9384B}" dt="2025-04-26T16:25:51.227" v="35" actId="1076"/>
          <ac:grpSpMkLst>
            <pc:docMk/>
            <pc:sldMk cId="1593368315" sldId="278"/>
            <ac:grpSpMk id="15" creationId="{94306AF9-D6CE-3B28-52A9-50EF9BAB8C9C}"/>
          </ac:grpSpMkLst>
        </pc:grpChg>
        <pc:grpChg chg="add mod">
          <ac:chgData name="Kendra Northington Stone" userId="7c17964f-4533-4e1e-9ef0-3b8815c785c3" providerId="ADAL" clId="{4008587B-BAC3-43B9-9ECB-5C71A0D9384B}" dt="2025-04-26T16:26:18.843" v="37" actId="1076"/>
          <ac:grpSpMkLst>
            <pc:docMk/>
            <pc:sldMk cId="1593368315" sldId="278"/>
            <ac:grpSpMk id="19" creationId="{26C63BE7-0721-3142-4C60-4B8F45B5DD7F}"/>
          </ac:grpSpMkLst>
        </pc:grpChg>
        <pc:picChg chg="mod">
          <ac:chgData name="Kendra Northington Stone" userId="7c17964f-4533-4e1e-9ef0-3b8815c785c3" providerId="ADAL" clId="{4008587B-BAC3-43B9-9ECB-5C71A0D9384B}" dt="2025-04-26T16:25:26.805" v="30"/>
          <ac:picMkLst>
            <pc:docMk/>
            <pc:sldMk cId="1593368315" sldId="278"/>
            <ac:picMk id="6" creationId="{B97718D8-1FD0-D071-75CE-A250E52DF873}"/>
          </ac:picMkLst>
        </pc:picChg>
        <pc:picChg chg="mod">
          <ac:chgData name="Kendra Northington Stone" userId="7c17964f-4533-4e1e-9ef0-3b8815c785c3" providerId="ADAL" clId="{4008587B-BAC3-43B9-9ECB-5C71A0D9384B}" dt="2025-04-26T16:25:45.392" v="34"/>
          <ac:picMkLst>
            <pc:docMk/>
            <pc:sldMk cId="1593368315" sldId="278"/>
            <ac:picMk id="18" creationId="{3B22C647-8AB2-4BDE-B91D-97075B386E47}"/>
          </ac:picMkLst>
        </pc:picChg>
        <pc:picChg chg="mod">
          <ac:chgData name="Kendra Northington Stone" userId="7c17964f-4533-4e1e-9ef0-3b8815c785c3" providerId="ADAL" clId="{4008587B-BAC3-43B9-9ECB-5C71A0D9384B}" dt="2025-04-26T16:26:02.694" v="36"/>
          <ac:picMkLst>
            <pc:docMk/>
            <pc:sldMk cId="1593368315" sldId="278"/>
            <ac:picMk id="22" creationId="{E2F876FD-64FC-C3DA-2325-D5F5DA6158F1}"/>
          </ac:picMkLst>
        </pc:picChg>
      </pc:sldChg>
      <pc:sldChg chg="del">
        <pc:chgData name="Kendra Northington Stone" userId="7c17964f-4533-4e1e-9ef0-3b8815c785c3" providerId="ADAL" clId="{4008587B-BAC3-43B9-9ECB-5C71A0D9384B}" dt="2025-04-26T16:26:24.234" v="39" actId="47"/>
        <pc:sldMkLst>
          <pc:docMk/>
          <pc:sldMk cId="3544128547" sldId="279"/>
        </pc:sldMkLst>
      </pc:sldChg>
      <pc:sldChg chg="del">
        <pc:chgData name="Kendra Northington Stone" userId="7c17964f-4533-4e1e-9ef0-3b8815c785c3" providerId="ADAL" clId="{4008587B-BAC3-43B9-9ECB-5C71A0D9384B}" dt="2025-04-26T16:27:26.140" v="40" actId="47"/>
        <pc:sldMkLst>
          <pc:docMk/>
          <pc:sldMk cId="1617971156" sldId="280"/>
        </pc:sldMkLst>
      </pc:sldChg>
      <pc:sldChg chg="del">
        <pc:chgData name="Kendra Northington Stone" userId="7c17964f-4533-4e1e-9ef0-3b8815c785c3" providerId="ADAL" clId="{4008587B-BAC3-43B9-9ECB-5C71A0D9384B}" dt="2025-04-26T16:27:27.772" v="44" actId="47"/>
        <pc:sldMkLst>
          <pc:docMk/>
          <pc:sldMk cId="778016178" sldId="281"/>
        </pc:sldMkLst>
      </pc:sldChg>
      <pc:sldChg chg="del">
        <pc:chgData name="Kendra Northington Stone" userId="7c17964f-4533-4e1e-9ef0-3b8815c785c3" providerId="ADAL" clId="{4008587B-BAC3-43B9-9ECB-5C71A0D9384B}" dt="2025-04-26T16:27:28.324" v="45" actId="47"/>
        <pc:sldMkLst>
          <pc:docMk/>
          <pc:sldMk cId="969044656" sldId="282"/>
        </pc:sldMkLst>
      </pc:sldChg>
      <pc:sldChg chg="del">
        <pc:chgData name="Kendra Northington Stone" userId="7c17964f-4533-4e1e-9ef0-3b8815c785c3" providerId="ADAL" clId="{4008587B-BAC3-43B9-9ECB-5C71A0D9384B}" dt="2025-04-26T16:27:28.653" v="46" actId="47"/>
        <pc:sldMkLst>
          <pc:docMk/>
          <pc:sldMk cId="3281265618" sldId="283"/>
        </pc:sldMkLst>
      </pc:sldChg>
      <pc:sldChg chg="del">
        <pc:chgData name="Kendra Northington Stone" userId="7c17964f-4533-4e1e-9ef0-3b8815c785c3" providerId="ADAL" clId="{4008587B-BAC3-43B9-9ECB-5C71A0D9384B}" dt="2025-04-26T16:27:29.041" v="47" actId="47"/>
        <pc:sldMkLst>
          <pc:docMk/>
          <pc:sldMk cId="2815821248" sldId="284"/>
        </pc:sldMkLst>
      </pc:sldChg>
      <pc:sldChg chg="del">
        <pc:chgData name="Kendra Northington Stone" userId="7c17964f-4533-4e1e-9ef0-3b8815c785c3" providerId="ADAL" clId="{4008587B-BAC3-43B9-9ECB-5C71A0D9384B}" dt="2025-04-26T16:27:29.337" v="48" actId="47"/>
        <pc:sldMkLst>
          <pc:docMk/>
          <pc:sldMk cId="982990561" sldId="285"/>
        </pc:sldMkLst>
      </pc:sldChg>
      <pc:sldChg chg="del">
        <pc:chgData name="Kendra Northington Stone" userId="7c17964f-4533-4e1e-9ef0-3b8815c785c3" providerId="ADAL" clId="{4008587B-BAC3-43B9-9ECB-5C71A0D9384B}" dt="2025-04-26T16:27:29.612" v="49" actId="47"/>
        <pc:sldMkLst>
          <pc:docMk/>
          <pc:sldMk cId="614685172" sldId="286"/>
        </pc:sldMkLst>
      </pc:sldChg>
      <pc:sldChg chg="del">
        <pc:chgData name="Kendra Northington Stone" userId="7c17964f-4533-4e1e-9ef0-3b8815c785c3" providerId="ADAL" clId="{4008587B-BAC3-43B9-9ECB-5C71A0D9384B}" dt="2025-04-26T16:27:29.863" v="50" actId="47"/>
        <pc:sldMkLst>
          <pc:docMk/>
          <pc:sldMk cId="871873217" sldId="287"/>
        </pc:sldMkLst>
      </pc:sldChg>
      <pc:sldChg chg="del">
        <pc:chgData name="Kendra Northington Stone" userId="7c17964f-4533-4e1e-9ef0-3b8815c785c3" providerId="ADAL" clId="{4008587B-BAC3-43B9-9ECB-5C71A0D9384B}" dt="2025-04-26T16:27:30.156" v="51" actId="47"/>
        <pc:sldMkLst>
          <pc:docMk/>
          <pc:sldMk cId="1390501903" sldId="288"/>
        </pc:sldMkLst>
      </pc:sldChg>
      <pc:sldChg chg="del">
        <pc:chgData name="Kendra Northington Stone" userId="7c17964f-4533-4e1e-9ef0-3b8815c785c3" providerId="ADAL" clId="{4008587B-BAC3-43B9-9ECB-5C71A0D9384B}" dt="2025-04-26T16:27:30.492" v="52" actId="47"/>
        <pc:sldMkLst>
          <pc:docMk/>
          <pc:sldMk cId="188496547" sldId="289"/>
        </pc:sldMkLst>
      </pc:sldChg>
      <pc:sldChg chg="del">
        <pc:chgData name="Kendra Northington Stone" userId="7c17964f-4533-4e1e-9ef0-3b8815c785c3" providerId="ADAL" clId="{4008587B-BAC3-43B9-9ECB-5C71A0D9384B}" dt="2025-04-26T16:27:30.823" v="53" actId="47"/>
        <pc:sldMkLst>
          <pc:docMk/>
          <pc:sldMk cId="1255700789" sldId="290"/>
        </pc:sldMkLst>
      </pc:sldChg>
      <pc:sldChg chg="del">
        <pc:chgData name="Kendra Northington Stone" userId="7c17964f-4533-4e1e-9ef0-3b8815c785c3" providerId="ADAL" clId="{4008587B-BAC3-43B9-9ECB-5C71A0D9384B}" dt="2025-04-26T16:27:31.922" v="54" actId="47"/>
        <pc:sldMkLst>
          <pc:docMk/>
          <pc:sldMk cId="2013045043" sldId="291"/>
        </pc:sldMkLst>
      </pc:sldChg>
      <pc:sldChg chg="del">
        <pc:chgData name="Kendra Northington Stone" userId="7c17964f-4533-4e1e-9ef0-3b8815c785c3" providerId="ADAL" clId="{4008587B-BAC3-43B9-9ECB-5C71A0D9384B}" dt="2025-04-26T16:27:32.468" v="55" actId="47"/>
        <pc:sldMkLst>
          <pc:docMk/>
          <pc:sldMk cId="2251188370" sldId="292"/>
        </pc:sldMkLst>
      </pc:sldChg>
      <pc:sldChg chg="del">
        <pc:chgData name="Kendra Northington Stone" userId="7c17964f-4533-4e1e-9ef0-3b8815c785c3" providerId="ADAL" clId="{4008587B-BAC3-43B9-9ECB-5C71A0D9384B}" dt="2025-04-26T16:27:33.075" v="56" actId="47"/>
        <pc:sldMkLst>
          <pc:docMk/>
          <pc:sldMk cId="1237687380" sldId="293"/>
        </pc:sldMkLst>
      </pc:sldChg>
      <pc:sldChg chg="modSp mod">
        <pc:chgData name="Kendra Northington Stone" userId="7c17964f-4533-4e1e-9ef0-3b8815c785c3" providerId="ADAL" clId="{4008587B-BAC3-43B9-9ECB-5C71A0D9384B}" dt="2025-04-26T16:53:42.497" v="811" actId="12"/>
        <pc:sldMkLst>
          <pc:docMk/>
          <pc:sldMk cId="2630865158" sldId="294"/>
        </pc:sldMkLst>
        <pc:spChg chg="mod">
          <ac:chgData name="Kendra Northington Stone" userId="7c17964f-4533-4e1e-9ef0-3b8815c785c3" providerId="ADAL" clId="{4008587B-BAC3-43B9-9ECB-5C71A0D9384B}" dt="2025-04-26T16:53:42.497" v="811" actId="12"/>
          <ac:spMkLst>
            <pc:docMk/>
            <pc:sldMk cId="2630865158" sldId="294"/>
            <ac:spMk id="2" creationId="{8E5B411D-442F-B0BE-CEEF-BE1D1DBB1405}"/>
          </ac:spMkLst>
        </pc:spChg>
        <pc:spChg chg="mod">
          <ac:chgData name="Kendra Northington Stone" userId="7c17964f-4533-4e1e-9ef0-3b8815c785c3" providerId="ADAL" clId="{4008587B-BAC3-43B9-9ECB-5C71A0D9384B}" dt="2025-04-26T16:46:06.806" v="170" actId="20577"/>
          <ac:spMkLst>
            <pc:docMk/>
            <pc:sldMk cId="2630865158" sldId="294"/>
            <ac:spMk id="3" creationId="{50E435C0-A400-17A7-8DC6-EDBCF828CB50}"/>
          </ac:spMkLst>
        </pc:spChg>
      </pc:sldChg>
      <pc:sldChg chg="add">
        <pc:chgData name="Kendra Northington Stone" userId="7c17964f-4533-4e1e-9ef0-3b8815c785c3" providerId="ADAL" clId="{4008587B-BAC3-43B9-9ECB-5C71A0D9384B}" dt="2025-04-26T16:27:35.953" v="57"/>
        <pc:sldMkLst>
          <pc:docMk/>
          <pc:sldMk cId="3346405224" sldId="2644"/>
        </pc:sldMkLst>
      </pc:sldChg>
      <pc:sldChg chg="modSp add mod modClrScheme chgLayout">
        <pc:chgData name="Kendra Northington Stone" userId="7c17964f-4533-4e1e-9ef0-3b8815c785c3" providerId="ADAL" clId="{4008587B-BAC3-43B9-9ECB-5C71A0D9384B}" dt="2025-04-26T16:36:14.884" v="119" actId="6549"/>
        <pc:sldMkLst>
          <pc:docMk/>
          <pc:sldMk cId="1496860013" sldId="2645"/>
        </pc:sldMkLst>
        <pc:spChg chg="mod ord">
          <ac:chgData name="Kendra Northington Stone" userId="7c17964f-4533-4e1e-9ef0-3b8815c785c3" providerId="ADAL" clId="{4008587B-BAC3-43B9-9ECB-5C71A0D9384B}" dt="2025-04-26T16:36:03.234" v="109" actId="20577"/>
          <ac:spMkLst>
            <pc:docMk/>
            <pc:sldMk cId="1496860013" sldId="2645"/>
            <ac:spMk id="2" creationId="{EF36081C-99D3-FF1C-8CE0-ADBBD9728BC2}"/>
          </ac:spMkLst>
        </pc:spChg>
        <pc:spChg chg="mod ord">
          <ac:chgData name="Kendra Northington Stone" userId="7c17964f-4533-4e1e-9ef0-3b8815c785c3" providerId="ADAL" clId="{4008587B-BAC3-43B9-9ECB-5C71A0D9384B}" dt="2025-04-26T16:36:14.884" v="119" actId="6549"/>
          <ac:spMkLst>
            <pc:docMk/>
            <pc:sldMk cId="1496860013" sldId="2645"/>
            <ac:spMk id="3" creationId="{BDE71DC7-A214-FE40-4BFA-44F5B7F59B0E}"/>
          </ac:spMkLst>
        </pc:spChg>
      </pc:sldChg>
      <pc:sldChg chg="add del">
        <pc:chgData name="Kendra Northington Stone" userId="7c17964f-4533-4e1e-9ef0-3b8815c785c3" providerId="ADAL" clId="{4008587B-BAC3-43B9-9ECB-5C71A0D9384B}" dt="2025-04-26T16:36:28.802" v="120" actId="47"/>
        <pc:sldMkLst>
          <pc:docMk/>
          <pc:sldMk cId="1822319399" sldId="2646"/>
        </pc:sldMkLst>
      </pc:sldChg>
      <pc:sldChg chg="modSp add mod">
        <pc:chgData name="Kendra Northington Stone" userId="7c17964f-4533-4e1e-9ef0-3b8815c785c3" providerId="ADAL" clId="{4008587B-BAC3-43B9-9ECB-5C71A0D9384B}" dt="2025-04-26T16:28:50.377" v="63" actId="14100"/>
        <pc:sldMkLst>
          <pc:docMk/>
          <pc:sldMk cId="1432708074" sldId="2647"/>
        </pc:sldMkLst>
        <pc:picChg chg="mod">
          <ac:chgData name="Kendra Northington Stone" userId="7c17964f-4533-4e1e-9ef0-3b8815c785c3" providerId="ADAL" clId="{4008587B-BAC3-43B9-9ECB-5C71A0D9384B}" dt="2025-04-26T16:28:50.377" v="63" actId="14100"/>
          <ac:picMkLst>
            <pc:docMk/>
            <pc:sldMk cId="1432708074" sldId="2647"/>
            <ac:picMk id="5" creationId="{C7E61F0A-2230-D7D5-937E-96E9013F492D}"/>
          </ac:picMkLst>
        </pc:picChg>
      </pc:sldChg>
      <pc:sldChg chg="add">
        <pc:chgData name="Kendra Northington Stone" userId="7c17964f-4533-4e1e-9ef0-3b8815c785c3" providerId="ADAL" clId="{4008587B-BAC3-43B9-9ECB-5C71A0D9384B}" dt="2025-04-26T16:27:35.953" v="57"/>
        <pc:sldMkLst>
          <pc:docMk/>
          <pc:sldMk cId="1253935172" sldId="2648"/>
        </pc:sldMkLst>
      </pc:sldChg>
      <pc:sldChg chg="modSp add mod chgLayout">
        <pc:chgData name="Kendra Northington Stone" userId="7c17964f-4533-4e1e-9ef0-3b8815c785c3" providerId="ADAL" clId="{4008587B-BAC3-43B9-9ECB-5C71A0D9384B}" dt="2025-04-26T16:28:40.658" v="62" actId="1076"/>
        <pc:sldMkLst>
          <pc:docMk/>
          <pc:sldMk cId="3162688714" sldId="2649"/>
        </pc:sldMkLst>
        <pc:spChg chg="mod ord">
          <ac:chgData name="Kendra Northington Stone" userId="7c17964f-4533-4e1e-9ef0-3b8815c785c3" providerId="ADAL" clId="{4008587B-BAC3-43B9-9ECB-5C71A0D9384B}" dt="2025-04-26T16:28:32.226" v="61" actId="700"/>
          <ac:spMkLst>
            <pc:docMk/>
            <pc:sldMk cId="3162688714" sldId="2649"/>
            <ac:spMk id="2" creationId="{3EB7E535-CDA9-02CC-116F-773C681D72F4}"/>
          </ac:spMkLst>
        </pc:spChg>
        <pc:spChg chg="mod ord">
          <ac:chgData name="Kendra Northington Stone" userId="7c17964f-4533-4e1e-9ef0-3b8815c785c3" providerId="ADAL" clId="{4008587B-BAC3-43B9-9ECB-5C71A0D9384B}" dt="2025-04-26T16:28:32.226" v="61" actId="700"/>
          <ac:spMkLst>
            <pc:docMk/>
            <pc:sldMk cId="3162688714" sldId="2649"/>
            <ac:spMk id="4" creationId="{B42AEF3B-005D-E935-FC56-DE28B8C1532D}"/>
          </ac:spMkLst>
        </pc:spChg>
        <pc:picChg chg="mod ord">
          <ac:chgData name="Kendra Northington Stone" userId="7c17964f-4533-4e1e-9ef0-3b8815c785c3" providerId="ADAL" clId="{4008587B-BAC3-43B9-9ECB-5C71A0D9384B}" dt="2025-04-26T16:28:40.658" v="62" actId="1076"/>
          <ac:picMkLst>
            <pc:docMk/>
            <pc:sldMk cId="3162688714" sldId="2649"/>
            <ac:picMk id="5" creationId="{D5918AD7-663C-2669-2137-2967FCB88CA2}"/>
          </ac:picMkLst>
        </pc:picChg>
      </pc:sldChg>
      <pc:sldChg chg="modSp add mod">
        <pc:chgData name="Kendra Northington Stone" userId="7c17964f-4533-4e1e-9ef0-3b8815c785c3" providerId="ADAL" clId="{4008587B-BAC3-43B9-9ECB-5C71A0D9384B}" dt="2025-04-26T16:29:14.533" v="65" actId="207"/>
        <pc:sldMkLst>
          <pc:docMk/>
          <pc:sldMk cId="3490265046" sldId="2650"/>
        </pc:sldMkLst>
        <pc:spChg chg="mod">
          <ac:chgData name="Kendra Northington Stone" userId="7c17964f-4533-4e1e-9ef0-3b8815c785c3" providerId="ADAL" clId="{4008587B-BAC3-43B9-9ECB-5C71A0D9384B}" dt="2025-04-26T16:29:06.830" v="64" actId="207"/>
          <ac:spMkLst>
            <pc:docMk/>
            <pc:sldMk cId="3490265046" sldId="2650"/>
            <ac:spMk id="8" creationId="{F6F36365-A3DD-DA92-D11E-449C995DCD85}"/>
          </ac:spMkLst>
        </pc:spChg>
        <pc:spChg chg="mod">
          <ac:chgData name="Kendra Northington Stone" userId="7c17964f-4533-4e1e-9ef0-3b8815c785c3" providerId="ADAL" clId="{4008587B-BAC3-43B9-9ECB-5C71A0D9384B}" dt="2025-04-26T16:29:14.533" v="65" actId="207"/>
          <ac:spMkLst>
            <pc:docMk/>
            <pc:sldMk cId="3490265046" sldId="2650"/>
            <ac:spMk id="10" creationId="{A48F3376-8F93-9069-AD9E-6453B3B77463}"/>
          </ac:spMkLst>
        </pc:spChg>
      </pc:sldChg>
      <pc:sldChg chg="add">
        <pc:chgData name="Kendra Northington Stone" userId="7c17964f-4533-4e1e-9ef0-3b8815c785c3" providerId="ADAL" clId="{4008587B-BAC3-43B9-9ECB-5C71A0D9384B}" dt="2025-04-26T16:27:35.953" v="57"/>
        <pc:sldMkLst>
          <pc:docMk/>
          <pc:sldMk cId="978061805" sldId="2651"/>
        </pc:sldMkLst>
      </pc:sldChg>
      <pc:sldChg chg="add">
        <pc:chgData name="Kendra Northington Stone" userId="7c17964f-4533-4e1e-9ef0-3b8815c785c3" providerId="ADAL" clId="{4008587B-BAC3-43B9-9ECB-5C71A0D9384B}" dt="2025-04-26T16:27:35.953" v="57"/>
        <pc:sldMkLst>
          <pc:docMk/>
          <pc:sldMk cId="2833083612" sldId="2652"/>
        </pc:sldMkLst>
      </pc:sldChg>
      <pc:sldChg chg="modSp add mod">
        <pc:chgData name="Kendra Northington Stone" userId="7c17964f-4533-4e1e-9ef0-3b8815c785c3" providerId="ADAL" clId="{4008587B-BAC3-43B9-9ECB-5C71A0D9384B}" dt="2025-04-26T16:29:26.579" v="67" actId="14100"/>
        <pc:sldMkLst>
          <pc:docMk/>
          <pc:sldMk cId="746899607" sldId="2653"/>
        </pc:sldMkLst>
        <pc:picChg chg="mod">
          <ac:chgData name="Kendra Northington Stone" userId="7c17964f-4533-4e1e-9ef0-3b8815c785c3" providerId="ADAL" clId="{4008587B-BAC3-43B9-9ECB-5C71A0D9384B}" dt="2025-04-26T16:29:26.579" v="67" actId="14100"/>
          <ac:picMkLst>
            <pc:docMk/>
            <pc:sldMk cId="746899607" sldId="2653"/>
            <ac:picMk id="6" creationId="{92087E9D-5985-30CA-F02C-9FC31CAC4E16}"/>
          </ac:picMkLst>
        </pc:picChg>
      </pc:sldChg>
      <pc:sldChg chg="add">
        <pc:chgData name="Kendra Northington Stone" userId="7c17964f-4533-4e1e-9ef0-3b8815c785c3" providerId="ADAL" clId="{4008587B-BAC3-43B9-9ECB-5C71A0D9384B}" dt="2025-04-26T16:27:35.953" v="57"/>
        <pc:sldMkLst>
          <pc:docMk/>
          <pc:sldMk cId="2413342020" sldId="2654"/>
        </pc:sldMkLst>
      </pc:sldChg>
      <pc:sldChg chg="add">
        <pc:chgData name="Kendra Northington Stone" userId="7c17964f-4533-4e1e-9ef0-3b8815c785c3" providerId="ADAL" clId="{4008587B-BAC3-43B9-9ECB-5C71A0D9384B}" dt="2025-04-26T16:27:35.953" v="57"/>
        <pc:sldMkLst>
          <pc:docMk/>
          <pc:sldMk cId="372456688" sldId="2655"/>
        </pc:sldMkLst>
      </pc:sldChg>
      <pc:sldChg chg="delSp modSp add mod modClrScheme delAnim chgLayout">
        <pc:chgData name="Kendra Northington Stone" userId="7c17964f-4533-4e1e-9ef0-3b8815c785c3" providerId="ADAL" clId="{4008587B-BAC3-43B9-9ECB-5C71A0D9384B}" dt="2025-04-26T16:30:49.654" v="78" actId="113"/>
        <pc:sldMkLst>
          <pc:docMk/>
          <pc:sldMk cId="2898784665" sldId="2656"/>
        </pc:sldMkLst>
        <pc:spChg chg="mod ord">
          <ac:chgData name="Kendra Northington Stone" userId="7c17964f-4533-4e1e-9ef0-3b8815c785c3" providerId="ADAL" clId="{4008587B-BAC3-43B9-9ECB-5C71A0D9384B}" dt="2025-04-26T16:30:43.540" v="76" actId="700"/>
          <ac:spMkLst>
            <pc:docMk/>
            <pc:sldMk cId="2898784665" sldId="2656"/>
            <ac:spMk id="2" creationId="{BC31B66F-992D-E9B9-7911-0E04D4B0CBED}"/>
          </ac:spMkLst>
        </pc:spChg>
        <pc:spChg chg="mod ord">
          <ac:chgData name="Kendra Northington Stone" userId="7c17964f-4533-4e1e-9ef0-3b8815c785c3" providerId="ADAL" clId="{4008587B-BAC3-43B9-9ECB-5C71A0D9384B}" dt="2025-04-26T16:30:49.654" v="78" actId="113"/>
          <ac:spMkLst>
            <pc:docMk/>
            <pc:sldMk cId="2898784665" sldId="2656"/>
            <ac:spMk id="3" creationId="{364F2E0A-5CD7-09D4-65C1-98313DC29150}"/>
          </ac:spMkLst>
        </pc:spChg>
        <pc:spChg chg="del mod">
          <ac:chgData name="Kendra Northington Stone" userId="7c17964f-4533-4e1e-9ef0-3b8815c785c3" providerId="ADAL" clId="{4008587B-BAC3-43B9-9ECB-5C71A0D9384B}" dt="2025-04-26T16:30:43.540" v="76" actId="700"/>
          <ac:spMkLst>
            <pc:docMk/>
            <pc:sldMk cId="2898784665" sldId="2656"/>
            <ac:spMk id="4" creationId="{2DF7BFCE-3259-42F6-6A61-24869C1EEAE8}"/>
          </ac:spMkLst>
        </pc:spChg>
      </pc:sldChg>
      <pc:sldChg chg="modSp add mod modClrScheme chgLayout">
        <pc:chgData name="Kendra Northington Stone" userId="7c17964f-4533-4e1e-9ef0-3b8815c785c3" providerId="ADAL" clId="{4008587B-BAC3-43B9-9ECB-5C71A0D9384B}" dt="2025-04-26T16:29:48.243" v="68" actId="700"/>
        <pc:sldMkLst>
          <pc:docMk/>
          <pc:sldMk cId="1674969679" sldId="2657"/>
        </pc:sldMkLst>
        <pc:spChg chg="mod ord">
          <ac:chgData name="Kendra Northington Stone" userId="7c17964f-4533-4e1e-9ef0-3b8815c785c3" providerId="ADAL" clId="{4008587B-BAC3-43B9-9ECB-5C71A0D9384B}" dt="2025-04-26T16:29:48.243" v="68" actId="700"/>
          <ac:spMkLst>
            <pc:docMk/>
            <pc:sldMk cId="1674969679" sldId="2657"/>
            <ac:spMk id="4" creationId="{E34C2630-1375-9133-5D04-B1E5BC41D1C1}"/>
          </ac:spMkLst>
        </pc:spChg>
        <pc:spChg chg="mod ord">
          <ac:chgData name="Kendra Northington Stone" userId="7c17964f-4533-4e1e-9ef0-3b8815c785c3" providerId="ADAL" clId="{4008587B-BAC3-43B9-9ECB-5C71A0D9384B}" dt="2025-04-26T16:29:48.243" v="68" actId="700"/>
          <ac:spMkLst>
            <pc:docMk/>
            <pc:sldMk cId="1674969679" sldId="2657"/>
            <ac:spMk id="5" creationId="{28923848-EA20-EE1E-C193-4E5BD4C0987E}"/>
          </ac:spMkLst>
        </pc:spChg>
      </pc:sldChg>
      <pc:sldChg chg="add">
        <pc:chgData name="Kendra Northington Stone" userId="7c17964f-4533-4e1e-9ef0-3b8815c785c3" providerId="ADAL" clId="{4008587B-BAC3-43B9-9ECB-5C71A0D9384B}" dt="2025-04-26T16:27:35.953" v="57"/>
        <pc:sldMkLst>
          <pc:docMk/>
          <pc:sldMk cId="1715359406" sldId="2658"/>
        </pc:sldMkLst>
      </pc:sldChg>
      <pc:sldChg chg="add">
        <pc:chgData name="Kendra Northington Stone" userId="7c17964f-4533-4e1e-9ef0-3b8815c785c3" providerId="ADAL" clId="{4008587B-BAC3-43B9-9ECB-5C71A0D9384B}" dt="2025-04-26T16:27:35.953" v="57"/>
        <pc:sldMkLst>
          <pc:docMk/>
          <pc:sldMk cId="2312815053" sldId="2659"/>
        </pc:sldMkLst>
      </pc:sldChg>
      <pc:sldChg chg="add del">
        <pc:chgData name="Kendra Northington Stone" userId="7c17964f-4533-4e1e-9ef0-3b8815c785c3" providerId="ADAL" clId="{4008587B-BAC3-43B9-9ECB-5C71A0D9384B}" dt="2025-04-26T16:39:14.809" v="121" actId="47"/>
        <pc:sldMkLst>
          <pc:docMk/>
          <pc:sldMk cId="1092683574" sldId="2660"/>
        </pc:sldMkLst>
      </pc:sldChg>
      <pc:sldChg chg="add modAnim">
        <pc:chgData name="Kendra Northington Stone" userId="7c17964f-4533-4e1e-9ef0-3b8815c785c3" providerId="ADAL" clId="{4008587B-BAC3-43B9-9ECB-5C71A0D9384B}" dt="2025-04-26T16:39:44.017" v="122"/>
        <pc:sldMkLst>
          <pc:docMk/>
          <pc:sldMk cId="879913907" sldId="2661"/>
        </pc:sldMkLst>
      </pc:sldChg>
      <pc:sldChg chg="modSp add mod">
        <pc:chgData name="Kendra Northington Stone" userId="7c17964f-4533-4e1e-9ef0-3b8815c785c3" providerId="ADAL" clId="{4008587B-BAC3-43B9-9ECB-5C71A0D9384B}" dt="2025-04-26T16:41:14.740" v="136" actId="20577"/>
        <pc:sldMkLst>
          <pc:docMk/>
          <pc:sldMk cId="1403263653" sldId="2662"/>
        </pc:sldMkLst>
        <pc:spChg chg="mod">
          <ac:chgData name="Kendra Northington Stone" userId="7c17964f-4533-4e1e-9ef0-3b8815c785c3" providerId="ADAL" clId="{4008587B-BAC3-43B9-9ECB-5C71A0D9384B}" dt="2025-04-26T16:41:14.740" v="136" actId="20577"/>
          <ac:spMkLst>
            <pc:docMk/>
            <pc:sldMk cId="1403263653" sldId="2662"/>
            <ac:spMk id="2" creationId="{4582D8E6-F7AA-3561-CBEB-FD65950D2084}"/>
          </ac:spMkLst>
        </pc:spChg>
      </pc:sldChg>
      <pc:sldChg chg="modSp add mod">
        <pc:chgData name="Kendra Northington Stone" userId="7c17964f-4533-4e1e-9ef0-3b8815c785c3" providerId="ADAL" clId="{4008587B-BAC3-43B9-9ECB-5C71A0D9384B}" dt="2025-04-26T16:31:33.250" v="79" actId="207"/>
        <pc:sldMkLst>
          <pc:docMk/>
          <pc:sldMk cId="4058979065" sldId="2663"/>
        </pc:sldMkLst>
        <pc:spChg chg="mod">
          <ac:chgData name="Kendra Northington Stone" userId="7c17964f-4533-4e1e-9ef0-3b8815c785c3" providerId="ADAL" clId="{4008587B-BAC3-43B9-9ECB-5C71A0D9384B}" dt="2025-04-26T16:31:33.250" v="79" actId="207"/>
          <ac:spMkLst>
            <pc:docMk/>
            <pc:sldMk cId="4058979065" sldId="2663"/>
            <ac:spMk id="3" creationId="{E45B1C4C-6A3E-7FB2-384F-AC5903767D9B}"/>
          </ac:spMkLst>
        </pc:spChg>
      </pc:sldChg>
      <pc:sldChg chg="modSp add mod">
        <pc:chgData name="Kendra Northington Stone" userId="7c17964f-4533-4e1e-9ef0-3b8815c785c3" providerId="ADAL" clId="{4008587B-BAC3-43B9-9ECB-5C71A0D9384B}" dt="2025-04-26T16:31:47.116" v="81" actId="207"/>
        <pc:sldMkLst>
          <pc:docMk/>
          <pc:sldMk cId="3359890842" sldId="2664"/>
        </pc:sldMkLst>
        <pc:spChg chg="mod">
          <ac:chgData name="Kendra Northington Stone" userId="7c17964f-4533-4e1e-9ef0-3b8815c785c3" providerId="ADAL" clId="{4008587B-BAC3-43B9-9ECB-5C71A0D9384B}" dt="2025-04-26T16:31:47.116" v="81" actId="207"/>
          <ac:spMkLst>
            <pc:docMk/>
            <pc:sldMk cId="3359890842" sldId="2664"/>
            <ac:spMk id="3" creationId="{7ABF7005-DCC7-725C-6B1F-AA0D4139E143}"/>
          </ac:spMkLst>
        </pc:spChg>
      </pc:sldChg>
      <pc:sldChg chg="modSp add mod">
        <pc:chgData name="Kendra Northington Stone" userId="7c17964f-4533-4e1e-9ef0-3b8815c785c3" providerId="ADAL" clId="{4008587B-BAC3-43B9-9ECB-5C71A0D9384B}" dt="2025-04-26T16:31:56.884" v="83" actId="207"/>
        <pc:sldMkLst>
          <pc:docMk/>
          <pc:sldMk cId="909986560" sldId="2665"/>
        </pc:sldMkLst>
        <pc:spChg chg="mod">
          <ac:chgData name="Kendra Northington Stone" userId="7c17964f-4533-4e1e-9ef0-3b8815c785c3" providerId="ADAL" clId="{4008587B-BAC3-43B9-9ECB-5C71A0D9384B}" dt="2025-04-26T16:31:56.884" v="83" actId="207"/>
          <ac:spMkLst>
            <pc:docMk/>
            <pc:sldMk cId="909986560" sldId="2665"/>
            <ac:spMk id="3" creationId="{2D45DBAA-5FF1-54B1-4B3D-035367FFBC7E}"/>
          </ac:spMkLst>
        </pc:spChg>
      </pc:sldChg>
      <pc:sldChg chg="modSp add mod modClrScheme chgLayout">
        <pc:chgData name="Kendra Northington Stone" userId="7c17964f-4533-4e1e-9ef0-3b8815c785c3" providerId="ADAL" clId="{4008587B-BAC3-43B9-9ECB-5C71A0D9384B}" dt="2025-04-26T16:32:13.917" v="87" actId="1076"/>
        <pc:sldMkLst>
          <pc:docMk/>
          <pc:sldMk cId="3480022865" sldId="2666"/>
        </pc:sldMkLst>
        <pc:spChg chg="mod ord">
          <ac:chgData name="Kendra Northington Stone" userId="7c17964f-4533-4e1e-9ef0-3b8815c785c3" providerId="ADAL" clId="{4008587B-BAC3-43B9-9ECB-5C71A0D9384B}" dt="2025-04-26T16:32:04.031" v="84" actId="700"/>
          <ac:spMkLst>
            <pc:docMk/>
            <pc:sldMk cId="3480022865" sldId="2666"/>
            <ac:spMk id="3" creationId="{94CD8851-C561-6A19-F6A0-F80517094222}"/>
          </ac:spMkLst>
        </pc:spChg>
        <pc:picChg chg="mod ord">
          <ac:chgData name="Kendra Northington Stone" userId="7c17964f-4533-4e1e-9ef0-3b8815c785c3" providerId="ADAL" clId="{4008587B-BAC3-43B9-9ECB-5C71A0D9384B}" dt="2025-04-26T16:32:13.917" v="87" actId="1076"/>
          <ac:picMkLst>
            <pc:docMk/>
            <pc:sldMk cId="3480022865" sldId="2666"/>
            <ac:picMk id="4" creationId="{52C1097C-DF33-C7F8-4AFE-7EE51CC37A4F}"/>
          </ac:picMkLst>
        </pc:picChg>
      </pc:sldChg>
      <pc:sldChg chg="add">
        <pc:chgData name="Kendra Northington Stone" userId="7c17964f-4533-4e1e-9ef0-3b8815c785c3" providerId="ADAL" clId="{4008587B-BAC3-43B9-9ECB-5C71A0D9384B}" dt="2025-04-26T16:27:35.953" v="57"/>
        <pc:sldMkLst>
          <pc:docMk/>
          <pc:sldMk cId="2485632236" sldId="2667"/>
        </pc:sldMkLst>
      </pc:sldChg>
      <pc:sldChg chg="add">
        <pc:chgData name="Kendra Northington Stone" userId="7c17964f-4533-4e1e-9ef0-3b8815c785c3" providerId="ADAL" clId="{4008587B-BAC3-43B9-9ECB-5C71A0D9384B}" dt="2025-04-26T16:27:35.953" v="57"/>
        <pc:sldMkLst>
          <pc:docMk/>
          <pc:sldMk cId="1611671690" sldId="2668"/>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4EC976-ACAD-4C78-8E8F-E60FF5743A68}" type="doc">
      <dgm:prSet loTypeId="urn:microsoft.com/office/officeart/2008/layout/LinedList" loCatId="list" qsTypeId="urn:microsoft.com/office/officeart/2005/8/quickstyle/simple2" qsCatId="simple" csTypeId="urn:microsoft.com/office/officeart/2005/8/colors/colorful1" csCatId="colorful" phldr="1"/>
      <dgm:spPr/>
      <dgm:t>
        <a:bodyPr/>
        <a:lstStyle/>
        <a:p>
          <a:endParaRPr lang="en-US"/>
        </a:p>
      </dgm:t>
    </dgm:pt>
    <dgm:pt modelId="{5F2E488A-8258-41BB-AFF7-AFEA3B067153}">
      <dgm:prSet custT="1"/>
      <dgm:spPr/>
      <dgm:t>
        <a:bodyPr/>
        <a:lstStyle/>
        <a:p>
          <a:pPr algn="ctr"/>
          <a:r>
            <a:rPr lang="en-US" sz="2400">
              <a:latin typeface="Noto Sans" panose="020B0502040504020204" pitchFamily="34" charset="0"/>
              <a:ea typeface="Noto Sans" panose="020B0502040504020204" pitchFamily="34" charset="0"/>
              <a:cs typeface="Noto Sans" panose="020B0502040504020204" pitchFamily="34" charset="0"/>
            </a:rPr>
            <a:t>Different conflict management styles may be used when faced with different situations.</a:t>
          </a:r>
          <a:endParaRPr lang="en-US" sz="2400" dirty="0">
            <a:latin typeface="Noto Sans" panose="020B0502040504020204" pitchFamily="34" charset="0"/>
            <a:ea typeface="Noto Sans" panose="020B0502040504020204" pitchFamily="34" charset="0"/>
            <a:cs typeface="Noto Sans" panose="020B0502040504020204" pitchFamily="34" charset="0"/>
          </a:endParaRPr>
        </a:p>
      </dgm:t>
    </dgm:pt>
    <dgm:pt modelId="{1A6D5D2C-6764-4B72-9835-80404EEAB4F6}" type="parTrans" cxnId="{8028A193-C59E-49C3-8CDA-82BF91B2933D}">
      <dgm:prSet/>
      <dgm:spPr/>
      <dgm:t>
        <a:bodyPr/>
        <a:lstStyle/>
        <a:p>
          <a:endParaRPr lang="en-US">
            <a:solidFill>
              <a:schemeClr val="tx1"/>
            </a:solidFill>
          </a:endParaRPr>
        </a:p>
      </dgm:t>
    </dgm:pt>
    <dgm:pt modelId="{C1439862-089B-4306-96BB-D513611DDD05}" type="sibTrans" cxnId="{8028A193-C59E-49C3-8CDA-82BF91B2933D}">
      <dgm:prSet/>
      <dgm:spPr/>
      <dgm:t>
        <a:bodyPr/>
        <a:lstStyle/>
        <a:p>
          <a:endParaRPr lang="en-US">
            <a:solidFill>
              <a:schemeClr val="tx1"/>
            </a:solidFill>
          </a:endParaRPr>
        </a:p>
      </dgm:t>
    </dgm:pt>
    <dgm:pt modelId="{D74BB314-844F-435E-AC1D-CF47C7D0CBF1}">
      <dgm:prSet custT="1"/>
      <dgm:spPr/>
      <dgm:t>
        <a:bodyPr/>
        <a:lstStyle/>
        <a:p>
          <a:pPr marL="0" lvl="0" indent="0" algn="ctr" defTabSz="1066800">
            <a:lnSpc>
              <a:spcPct val="90000"/>
            </a:lnSpc>
            <a:spcBef>
              <a:spcPct val="0"/>
            </a:spcBef>
            <a:spcAft>
              <a:spcPct val="35000"/>
            </a:spcAft>
            <a:buNone/>
          </a:pPr>
          <a:r>
            <a:rPr lang="en-US" sz="2400" kern="1200">
              <a:latin typeface="Noto Sans" panose="020B0502040504020204" pitchFamily="34" charset="0"/>
              <a:ea typeface="Noto Sans" panose="020B0502040504020204" pitchFamily="34" charset="0"/>
              <a:cs typeface="Noto Sans" panose="020B0502040504020204" pitchFamily="34" charset="0"/>
            </a:rPr>
            <a:t>Knowing yourself and fully understanding each situation will help you understand the conflict management style needed.</a:t>
          </a:r>
          <a:endParaRPr lang="en-US" sz="2400" kern="1200" dirty="0">
            <a:latin typeface="Noto Sans" panose="020B0502040504020204" pitchFamily="34" charset="0"/>
            <a:ea typeface="Noto Sans" panose="020B0502040504020204" pitchFamily="34" charset="0"/>
            <a:cs typeface="Noto Sans" panose="020B0502040504020204" pitchFamily="34" charset="0"/>
          </a:endParaRPr>
        </a:p>
      </dgm:t>
    </dgm:pt>
    <dgm:pt modelId="{B5CEA4F2-A54F-4253-B078-FBE0E220B621}" type="parTrans" cxnId="{7B51B5BA-6690-412F-9323-BA3F8CC40859}">
      <dgm:prSet/>
      <dgm:spPr/>
      <dgm:t>
        <a:bodyPr/>
        <a:lstStyle/>
        <a:p>
          <a:endParaRPr lang="en-US">
            <a:solidFill>
              <a:schemeClr val="tx1"/>
            </a:solidFill>
          </a:endParaRPr>
        </a:p>
      </dgm:t>
    </dgm:pt>
    <dgm:pt modelId="{31283B8C-995F-471C-8AD7-BB6911E08E34}" type="sibTrans" cxnId="{7B51B5BA-6690-412F-9323-BA3F8CC40859}">
      <dgm:prSet/>
      <dgm:spPr/>
      <dgm:t>
        <a:bodyPr/>
        <a:lstStyle/>
        <a:p>
          <a:endParaRPr lang="en-US">
            <a:solidFill>
              <a:schemeClr val="tx1"/>
            </a:solidFill>
          </a:endParaRPr>
        </a:p>
      </dgm:t>
    </dgm:pt>
    <dgm:pt modelId="{43B9E75E-5EEB-453F-ADB5-16B2843CCC38}">
      <dgm:prSet custT="1"/>
      <dgm:spPr/>
      <dgm:t>
        <a:bodyPr/>
        <a:lstStyle/>
        <a:p>
          <a:pPr marL="0" lvl="0" indent="0" algn="ctr" defTabSz="1066800">
            <a:lnSpc>
              <a:spcPct val="90000"/>
            </a:lnSpc>
            <a:spcBef>
              <a:spcPct val="0"/>
            </a:spcBef>
            <a:spcAft>
              <a:spcPct val="35000"/>
            </a:spcAft>
            <a:buNone/>
          </a:pPr>
          <a:r>
            <a:rPr lang="en-US" sz="2400" kern="1200">
              <a:latin typeface="Noto Sans" panose="020B0502040504020204" pitchFamily="34" charset="0"/>
              <a:ea typeface="Noto Sans" panose="020B0502040504020204" pitchFamily="34" charset="0"/>
              <a:cs typeface="Noto Sans" panose="020B0502040504020204" pitchFamily="34" charset="0"/>
            </a:rPr>
            <a:t>Try a scenario-based approach to test the effectiveness of different approaches to specific situations.</a:t>
          </a:r>
          <a:endParaRPr lang="en-US" sz="2400" kern="1200" dirty="0">
            <a:latin typeface="Noto Sans" panose="020B0502040504020204" pitchFamily="34" charset="0"/>
            <a:ea typeface="Noto Sans" panose="020B0502040504020204" pitchFamily="34" charset="0"/>
            <a:cs typeface="Noto Sans" panose="020B0502040504020204" pitchFamily="34" charset="0"/>
          </a:endParaRPr>
        </a:p>
      </dgm:t>
    </dgm:pt>
    <dgm:pt modelId="{5089FD99-EEE1-482B-9322-B4414C822E1B}" type="parTrans" cxnId="{99478E1B-DEB8-470A-A85A-8778CF675F8C}">
      <dgm:prSet/>
      <dgm:spPr/>
      <dgm:t>
        <a:bodyPr/>
        <a:lstStyle/>
        <a:p>
          <a:endParaRPr lang="en-US">
            <a:solidFill>
              <a:schemeClr val="tx1"/>
            </a:solidFill>
          </a:endParaRPr>
        </a:p>
      </dgm:t>
    </dgm:pt>
    <dgm:pt modelId="{79D7295C-25AD-473E-889C-5953AD9E53CC}" type="sibTrans" cxnId="{99478E1B-DEB8-470A-A85A-8778CF675F8C}">
      <dgm:prSet/>
      <dgm:spPr/>
      <dgm:t>
        <a:bodyPr/>
        <a:lstStyle/>
        <a:p>
          <a:endParaRPr lang="en-US">
            <a:solidFill>
              <a:schemeClr val="tx1"/>
            </a:solidFill>
          </a:endParaRPr>
        </a:p>
      </dgm:t>
    </dgm:pt>
    <dgm:pt modelId="{B48EA49A-2DF0-4A61-97AA-10002599CA44}" type="pres">
      <dgm:prSet presAssocID="{874EC976-ACAD-4C78-8E8F-E60FF5743A68}" presName="vert0" presStyleCnt="0">
        <dgm:presLayoutVars>
          <dgm:dir/>
          <dgm:animOne val="branch"/>
          <dgm:animLvl val="lvl"/>
        </dgm:presLayoutVars>
      </dgm:prSet>
      <dgm:spPr/>
    </dgm:pt>
    <dgm:pt modelId="{7DFAE599-B35E-4E22-A27D-53C8AAAB4D46}" type="pres">
      <dgm:prSet presAssocID="{5F2E488A-8258-41BB-AFF7-AFEA3B067153}" presName="thickLine" presStyleLbl="alignNode1" presStyleIdx="0" presStyleCnt="3"/>
      <dgm:spPr/>
    </dgm:pt>
    <dgm:pt modelId="{1B55F7A9-9EF1-47C0-9FA5-C645FCDBE579}" type="pres">
      <dgm:prSet presAssocID="{5F2E488A-8258-41BB-AFF7-AFEA3B067153}" presName="horz1" presStyleCnt="0"/>
      <dgm:spPr/>
    </dgm:pt>
    <dgm:pt modelId="{EF35C346-9340-4FD2-B012-F2763A25111E}" type="pres">
      <dgm:prSet presAssocID="{5F2E488A-8258-41BB-AFF7-AFEA3B067153}" presName="tx1" presStyleLbl="revTx" presStyleIdx="0" presStyleCnt="3"/>
      <dgm:spPr/>
    </dgm:pt>
    <dgm:pt modelId="{EADD701A-B741-4855-AC1B-DF4CE37FF28C}" type="pres">
      <dgm:prSet presAssocID="{5F2E488A-8258-41BB-AFF7-AFEA3B067153}" presName="vert1" presStyleCnt="0"/>
      <dgm:spPr/>
    </dgm:pt>
    <dgm:pt modelId="{65DF2323-D072-42A6-81BE-BA8423FA2872}" type="pres">
      <dgm:prSet presAssocID="{D74BB314-844F-435E-AC1D-CF47C7D0CBF1}" presName="thickLine" presStyleLbl="alignNode1" presStyleIdx="1" presStyleCnt="3"/>
      <dgm:spPr/>
    </dgm:pt>
    <dgm:pt modelId="{BF79D153-94FB-4EA6-B7CE-84917647AC44}" type="pres">
      <dgm:prSet presAssocID="{D74BB314-844F-435E-AC1D-CF47C7D0CBF1}" presName="horz1" presStyleCnt="0"/>
      <dgm:spPr/>
    </dgm:pt>
    <dgm:pt modelId="{A16968F3-5A63-447C-8BFA-53DABD595756}" type="pres">
      <dgm:prSet presAssocID="{D74BB314-844F-435E-AC1D-CF47C7D0CBF1}" presName="tx1" presStyleLbl="revTx" presStyleIdx="1" presStyleCnt="3"/>
      <dgm:spPr/>
    </dgm:pt>
    <dgm:pt modelId="{1B80DFEB-6A3F-4C02-B10F-C8BCB4A0DEDD}" type="pres">
      <dgm:prSet presAssocID="{D74BB314-844F-435E-AC1D-CF47C7D0CBF1}" presName="vert1" presStyleCnt="0"/>
      <dgm:spPr/>
    </dgm:pt>
    <dgm:pt modelId="{E61C7610-128D-4B60-9CEA-0096CAB6AA72}" type="pres">
      <dgm:prSet presAssocID="{43B9E75E-5EEB-453F-ADB5-16B2843CCC38}" presName="thickLine" presStyleLbl="alignNode1" presStyleIdx="2" presStyleCnt="3"/>
      <dgm:spPr/>
    </dgm:pt>
    <dgm:pt modelId="{BE6C3343-29CF-49B3-9589-460A80640312}" type="pres">
      <dgm:prSet presAssocID="{43B9E75E-5EEB-453F-ADB5-16B2843CCC38}" presName="horz1" presStyleCnt="0"/>
      <dgm:spPr/>
    </dgm:pt>
    <dgm:pt modelId="{3B55FF35-D6CD-4F98-A323-40F3A77D895E}" type="pres">
      <dgm:prSet presAssocID="{43B9E75E-5EEB-453F-ADB5-16B2843CCC38}" presName="tx1" presStyleLbl="revTx" presStyleIdx="2" presStyleCnt="3"/>
      <dgm:spPr/>
    </dgm:pt>
    <dgm:pt modelId="{B45B8A82-F2CD-4F1B-8384-994DA7AAB12D}" type="pres">
      <dgm:prSet presAssocID="{43B9E75E-5EEB-453F-ADB5-16B2843CCC38}" presName="vert1" presStyleCnt="0"/>
      <dgm:spPr/>
    </dgm:pt>
  </dgm:ptLst>
  <dgm:cxnLst>
    <dgm:cxn modelId="{99478E1B-DEB8-470A-A85A-8778CF675F8C}" srcId="{874EC976-ACAD-4C78-8E8F-E60FF5743A68}" destId="{43B9E75E-5EEB-453F-ADB5-16B2843CCC38}" srcOrd="2" destOrd="0" parTransId="{5089FD99-EEE1-482B-9322-B4414C822E1B}" sibTransId="{79D7295C-25AD-473E-889C-5953AD9E53CC}"/>
    <dgm:cxn modelId="{4002992C-AE38-4EDD-BE79-6C267FB59C3D}" type="presOf" srcId="{D74BB314-844F-435E-AC1D-CF47C7D0CBF1}" destId="{A16968F3-5A63-447C-8BFA-53DABD595756}" srcOrd="0" destOrd="0" presId="urn:microsoft.com/office/officeart/2008/layout/LinedList"/>
    <dgm:cxn modelId="{E7C53F58-1912-4803-B54C-E35E5D9F2359}" type="presOf" srcId="{874EC976-ACAD-4C78-8E8F-E60FF5743A68}" destId="{B48EA49A-2DF0-4A61-97AA-10002599CA44}" srcOrd="0" destOrd="0" presId="urn:microsoft.com/office/officeart/2008/layout/LinedList"/>
    <dgm:cxn modelId="{8028A193-C59E-49C3-8CDA-82BF91B2933D}" srcId="{874EC976-ACAD-4C78-8E8F-E60FF5743A68}" destId="{5F2E488A-8258-41BB-AFF7-AFEA3B067153}" srcOrd="0" destOrd="0" parTransId="{1A6D5D2C-6764-4B72-9835-80404EEAB4F6}" sibTransId="{C1439862-089B-4306-96BB-D513611DDD05}"/>
    <dgm:cxn modelId="{7B51B5BA-6690-412F-9323-BA3F8CC40859}" srcId="{874EC976-ACAD-4C78-8E8F-E60FF5743A68}" destId="{D74BB314-844F-435E-AC1D-CF47C7D0CBF1}" srcOrd="1" destOrd="0" parTransId="{B5CEA4F2-A54F-4253-B078-FBE0E220B621}" sibTransId="{31283B8C-995F-471C-8AD7-BB6911E08E34}"/>
    <dgm:cxn modelId="{0FA55AC5-C374-4919-A505-5FAA9D9753FD}" type="presOf" srcId="{43B9E75E-5EEB-453F-ADB5-16B2843CCC38}" destId="{3B55FF35-D6CD-4F98-A323-40F3A77D895E}" srcOrd="0" destOrd="0" presId="urn:microsoft.com/office/officeart/2008/layout/LinedList"/>
    <dgm:cxn modelId="{9B2843F3-556D-4F9D-AEA4-E5A46BC06E21}" type="presOf" srcId="{5F2E488A-8258-41BB-AFF7-AFEA3B067153}" destId="{EF35C346-9340-4FD2-B012-F2763A25111E}" srcOrd="0" destOrd="0" presId="urn:microsoft.com/office/officeart/2008/layout/LinedList"/>
    <dgm:cxn modelId="{528E26D1-BB59-4353-B3C6-EB6D65832C63}" type="presParOf" srcId="{B48EA49A-2DF0-4A61-97AA-10002599CA44}" destId="{7DFAE599-B35E-4E22-A27D-53C8AAAB4D46}" srcOrd="0" destOrd="0" presId="urn:microsoft.com/office/officeart/2008/layout/LinedList"/>
    <dgm:cxn modelId="{07246439-53F9-44A7-AA6A-3643C299CABB}" type="presParOf" srcId="{B48EA49A-2DF0-4A61-97AA-10002599CA44}" destId="{1B55F7A9-9EF1-47C0-9FA5-C645FCDBE579}" srcOrd="1" destOrd="0" presId="urn:microsoft.com/office/officeart/2008/layout/LinedList"/>
    <dgm:cxn modelId="{AB119539-C7D7-45D5-8DAF-4D8C217C9845}" type="presParOf" srcId="{1B55F7A9-9EF1-47C0-9FA5-C645FCDBE579}" destId="{EF35C346-9340-4FD2-B012-F2763A25111E}" srcOrd="0" destOrd="0" presId="urn:microsoft.com/office/officeart/2008/layout/LinedList"/>
    <dgm:cxn modelId="{272DCAE0-D953-4F01-A546-24E504A22652}" type="presParOf" srcId="{1B55F7A9-9EF1-47C0-9FA5-C645FCDBE579}" destId="{EADD701A-B741-4855-AC1B-DF4CE37FF28C}" srcOrd="1" destOrd="0" presId="urn:microsoft.com/office/officeart/2008/layout/LinedList"/>
    <dgm:cxn modelId="{B3365B1C-3275-4C1A-89BA-3FD43D98DAE2}" type="presParOf" srcId="{B48EA49A-2DF0-4A61-97AA-10002599CA44}" destId="{65DF2323-D072-42A6-81BE-BA8423FA2872}" srcOrd="2" destOrd="0" presId="urn:microsoft.com/office/officeart/2008/layout/LinedList"/>
    <dgm:cxn modelId="{A84CA38B-2B62-4A26-BD0D-2100920DDDA3}" type="presParOf" srcId="{B48EA49A-2DF0-4A61-97AA-10002599CA44}" destId="{BF79D153-94FB-4EA6-B7CE-84917647AC44}" srcOrd="3" destOrd="0" presId="urn:microsoft.com/office/officeart/2008/layout/LinedList"/>
    <dgm:cxn modelId="{028041EF-0131-4D1A-AE28-7CC27C8D5B59}" type="presParOf" srcId="{BF79D153-94FB-4EA6-B7CE-84917647AC44}" destId="{A16968F3-5A63-447C-8BFA-53DABD595756}" srcOrd="0" destOrd="0" presId="urn:microsoft.com/office/officeart/2008/layout/LinedList"/>
    <dgm:cxn modelId="{2A4C6BFB-B5CE-4D77-BA2F-3FE9CCBD56AC}" type="presParOf" srcId="{BF79D153-94FB-4EA6-B7CE-84917647AC44}" destId="{1B80DFEB-6A3F-4C02-B10F-C8BCB4A0DEDD}" srcOrd="1" destOrd="0" presId="urn:microsoft.com/office/officeart/2008/layout/LinedList"/>
    <dgm:cxn modelId="{8C7CFB6E-3F1C-4F07-B447-205A58A311D5}" type="presParOf" srcId="{B48EA49A-2DF0-4A61-97AA-10002599CA44}" destId="{E61C7610-128D-4B60-9CEA-0096CAB6AA72}" srcOrd="4" destOrd="0" presId="urn:microsoft.com/office/officeart/2008/layout/LinedList"/>
    <dgm:cxn modelId="{6C1804B3-994E-49F0-994E-3C98DDE6154D}" type="presParOf" srcId="{B48EA49A-2DF0-4A61-97AA-10002599CA44}" destId="{BE6C3343-29CF-49B3-9589-460A80640312}" srcOrd="5" destOrd="0" presId="urn:microsoft.com/office/officeart/2008/layout/LinedList"/>
    <dgm:cxn modelId="{6FF1386D-B442-4BAD-B5B1-284B584A6B9B}" type="presParOf" srcId="{BE6C3343-29CF-49B3-9589-460A80640312}" destId="{3B55FF35-D6CD-4F98-A323-40F3A77D895E}" srcOrd="0" destOrd="0" presId="urn:microsoft.com/office/officeart/2008/layout/LinedList"/>
    <dgm:cxn modelId="{316D37F1-68E9-4960-B822-BB7CF296F91E}" type="presParOf" srcId="{BE6C3343-29CF-49B3-9589-460A80640312}" destId="{B45B8A82-F2CD-4F1B-8384-994DA7AAB12D}"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FAE599-B35E-4E22-A27D-53C8AAAB4D46}">
      <dsp:nvSpPr>
        <dsp:cNvPr id="0" name=""/>
        <dsp:cNvSpPr/>
      </dsp:nvSpPr>
      <dsp:spPr>
        <a:xfrm>
          <a:off x="0" y="2143"/>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EF35C346-9340-4FD2-B012-F2763A25111E}">
      <dsp:nvSpPr>
        <dsp:cNvPr id="0" name=""/>
        <dsp:cNvSpPr/>
      </dsp:nvSpPr>
      <dsp:spPr>
        <a:xfrm>
          <a:off x="0" y="2143"/>
          <a:ext cx="10515600" cy="14617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ctr" defTabSz="1066800">
            <a:lnSpc>
              <a:spcPct val="90000"/>
            </a:lnSpc>
            <a:spcBef>
              <a:spcPct val="0"/>
            </a:spcBef>
            <a:spcAft>
              <a:spcPct val="35000"/>
            </a:spcAft>
            <a:buNone/>
          </a:pPr>
          <a:r>
            <a:rPr lang="en-US" sz="2400" kern="1200">
              <a:latin typeface="Noto Sans" panose="020B0502040504020204" pitchFamily="34" charset="0"/>
              <a:ea typeface="Noto Sans" panose="020B0502040504020204" pitchFamily="34" charset="0"/>
              <a:cs typeface="Noto Sans" panose="020B0502040504020204" pitchFamily="34" charset="0"/>
            </a:rPr>
            <a:t>Different conflict management styles may be used when faced with different situations.</a:t>
          </a:r>
          <a:endParaRPr lang="en-US" sz="2400" kern="1200" dirty="0">
            <a:latin typeface="Noto Sans" panose="020B0502040504020204" pitchFamily="34" charset="0"/>
            <a:ea typeface="Noto Sans" panose="020B0502040504020204" pitchFamily="34" charset="0"/>
            <a:cs typeface="Noto Sans" panose="020B0502040504020204" pitchFamily="34" charset="0"/>
          </a:endParaRPr>
        </a:p>
      </dsp:txBody>
      <dsp:txXfrm>
        <a:off x="0" y="2143"/>
        <a:ext cx="10515600" cy="1461716"/>
      </dsp:txXfrm>
    </dsp:sp>
    <dsp:sp modelId="{65DF2323-D072-42A6-81BE-BA8423FA2872}">
      <dsp:nvSpPr>
        <dsp:cNvPr id="0" name=""/>
        <dsp:cNvSpPr/>
      </dsp:nvSpPr>
      <dsp:spPr>
        <a:xfrm>
          <a:off x="0" y="1463860"/>
          <a:ext cx="10515600"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A16968F3-5A63-447C-8BFA-53DABD595756}">
      <dsp:nvSpPr>
        <dsp:cNvPr id="0" name=""/>
        <dsp:cNvSpPr/>
      </dsp:nvSpPr>
      <dsp:spPr>
        <a:xfrm>
          <a:off x="0" y="1463860"/>
          <a:ext cx="10515600" cy="14617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ctr" defTabSz="1066800">
            <a:lnSpc>
              <a:spcPct val="90000"/>
            </a:lnSpc>
            <a:spcBef>
              <a:spcPct val="0"/>
            </a:spcBef>
            <a:spcAft>
              <a:spcPct val="35000"/>
            </a:spcAft>
            <a:buNone/>
          </a:pPr>
          <a:r>
            <a:rPr lang="en-US" sz="2400" kern="1200">
              <a:latin typeface="Noto Sans" panose="020B0502040504020204" pitchFamily="34" charset="0"/>
              <a:ea typeface="Noto Sans" panose="020B0502040504020204" pitchFamily="34" charset="0"/>
              <a:cs typeface="Noto Sans" panose="020B0502040504020204" pitchFamily="34" charset="0"/>
            </a:rPr>
            <a:t>Knowing yourself and fully understanding each situation will help you understand the conflict management style needed.</a:t>
          </a:r>
          <a:endParaRPr lang="en-US" sz="2400" kern="1200" dirty="0">
            <a:latin typeface="Noto Sans" panose="020B0502040504020204" pitchFamily="34" charset="0"/>
            <a:ea typeface="Noto Sans" panose="020B0502040504020204" pitchFamily="34" charset="0"/>
            <a:cs typeface="Noto Sans" panose="020B0502040504020204" pitchFamily="34" charset="0"/>
          </a:endParaRPr>
        </a:p>
      </dsp:txBody>
      <dsp:txXfrm>
        <a:off x="0" y="1463860"/>
        <a:ext cx="10515600" cy="1461716"/>
      </dsp:txXfrm>
    </dsp:sp>
    <dsp:sp modelId="{E61C7610-128D-4B60-9CEA-0096CAB6AA72}">
      <dsp:nvSpPr>
        <dsp:cNvPr id="0" name=""/>
        <dsp:cNvSpPr/>
      </dsp:nvSpPr>
      <dsp:spPr>
        <a:xfrm>
          <a:off x="0" y="2925576"/>
          <a:ext cx="10515600"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3B55FF35-D6CD-4F98-A323-40F3A77D895E}">
      <dsp:nvSpPr>
        <dsp:cNvPr id="0" name=""/>
        <dsp:cNvSpPr/>
      </dsp:nvSpPr>
      <dsp:spPr>
        <a:xfrm>
          <a:off x="0" y="2925576"/>
          <a:ext cx="10515600" cy="14617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ctr" defTabSz="1066800">
            <a:lnSpc>
              <a:spcPct val="90000"/>
            </a:lnSpc>
            <a:spcBef>
              <a:spcPct val="0"/>
            </a:spcBef>
            <a:spcAft>
              <a:spcPct val="35000"/>
            </a:spcAft>
            <a:buNone/>
          </a:pPr>
          <a:r>
            <a:rPr lang="en-US" sz="2400" kern="1200">
              <a:latin typeface="Noto Sans" panose="020B0502040504020204" pitchFamily="34" charset="0"/>
              <a:ea typeface="Noto Sans" panose="020B0502040504020204" pitchFamily="34" charset="0"/>
              <a:cs typeface="Noto Sans" panose="020B0502040504020204" pitchFamily="34" charset="0"/>
            </a:rPr>
            <a:t>Try a scenario-based approach to test the effectiveness of different approaches to specific situations.</a:t>
          </a:r>
          <a:endParaRPr lang="en-US" sz="2400" kern="1200" dirty="0">
            <a:latin typeface="Noto Sans" panose="020B0502040504020204" pitchFamily="34" charset="0"/>
            <a:ea typeface="Noto Sans" panose="020B0502040504020204" pitchFamily="34" charset="0"/>
            <a:cs typeface="Noto Sans" panose="020B0502040504020204" pitchFamily="34" charset="0"/>
          </a:endParaRPr>
        </a:p>
      </dsp:txBody>
      <dsp:txXfrm>
        <a:off x="0" y="2925576"/>
        <a:ext cx="10515600" cy="1461716"/>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to review the definition</a:t>
            </a:r>
          </a:p>
        </p:txBody>
      </p:sp>
      <p:sp>
        <p:nvSpPr>
          <p:cNvPr id="4" name="Slide Number Placeholder 3"/>
          <p:cNvSpPr>
            <a:spLocks noGrp="1"/>
          </p:cNvSpPr>
          <p:nvPr>
            <p:ph type="sldNum" sz="quarter" idx="5"/>
          </p:nvPr>
        </p:nvSpPr>
        <p:spPr/>
        <p:txBody>
          <a:bodyPr/>
          <a:lstStyle/>
          <a:p>
            <a:fld id="{9239DD76-6F3D-1A42-8AFB-7E5F8ED43188}" type="slidenum">
              <a:rPr lang="en-US" smtClean="0"/>
              <a:t>4</a:t>
            </a:fld>
            <a:endParaRPr lang="en-US" dirty="0"/>
          </a:p>
        </p:txBody>
      </p:sp>
    </p:spTree>
    <p:extLst>
      <p:ext uri="{BB962C8B-B14F-4D97-AF65-F5344CB8AC3E}">
        <p14:creationId xmlns:p14="http://schemas.microsoft.com/office/powerpoint/2010/main" val="3321632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Usually, after getting the results of any test or assessment, the first question people ask is: "What are the right answers?" In the case of conflict-handling behavior, there are no universal right answers. All five modes are useful in some situations: each represents a set of useful social skills. The effectiveness of a given conflict-handling mode depends upon the requirements of the specific conflict situation and the skill with which the mode is used.</a:t>
            </a:r>
          </a:p>
          <a:p>
            <a:pPr marL="171450" indent="-171450">
              <a:buFont typeface="Arial" panose="020B0604020202020204" pitchFamily="34" charset="0"/>
              <a:buChar char="•"/>
            </a:pPr>
            <a:r>
              <a:rPr lang="en-US" dirty="0"/>
              <a:t>Each of us is capable of using all five conflict-handling modes: few could be characterized as having a single, rigid style of dealing with conflict. However, most people use some modes better than others and therefore, tends to rely upon those modes more heavily than others.</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16</a:t>
            </a:fld>
            <a:endParaRPr lang="en-US" dirty="0"/>
          </a:p>
        </p:txBody>
      </p:sp>
    </p:spTree>
    <p:extLst>
      <p:ext uri="{BB962C8B-B14F-4D97-AF65-F5344CB8AC3E}">
        <p14:creationId xmlns:p14="http://schemas.microsoft.com/office/powerpoint/2010/main" val="2596342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By knowing your own default patterns, you improve your self-awareness. Once you are aware of your own patterns, you can pay attention to whether they are working for you, and you can </a:t>
            </a:r>
            <a:r>
              <a:rPr lang="en-US" b="1" dirty="0"/>
              <a:t>explore alternatives</a:t>
            </a:r>
            <a:r>
              <a:rPr lang="en-US" dirty="0"/>
              <a:t>. By using a scenario-based approach, you can choose more effective conflict management styles and test their effectiveness for you and your situations.</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17</a:t>
            </a:fld>
            <a:endParaRPr lang="en-US" dirty="0"/>
          </a:p>
        </p:txBody>
      </p:sp>
    </p:spTree>
    <p:extLst>
      <p:ext uri="{BB962C8B-B14F-4D97-AF65-F5344CB8AC3E}">
        <p14:creationId xmlns:p14="http://schemas.microsoft.com/office/powerpoint/2010/main" val="2066361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https://youtu.be/v4sby5j4dTY?feature=shared</a:t>
            </a:r>
          </a:p>
        </p:txBody>
      </p:sp>
      <p:sp>
        <p:nvSpPr>
          <p:cNvPr id="4" name="Slide Number Placeholder 3"/>
          <p:cNvSpPr>
            <a:spLocks noGrp="1"/>
          </p:cNvSpPr>
          <p:nvPr>
            <p:ph type="sldNum" sz="quarter" idx="5"/>
          </p:nvPr>
        </p:nvSpPr>
        <p:spPr/>
        <p:txBody>
          <a:bodyPr/>
          <a:lstStyle/>
          <a:p>
            <a:fld id="{9239DD76-6F3D-1A42-8AFB-7E5F8ED43188}" type="slidenum">
              <a:rPr lang="en-US" smtClean="0"/>
              <a:t>24</a:t>
            </a:fld>
            <a:endParaRPr lang="en-US" dirty="0"/>
          </a:p>
        </p:txBody>
      </p:sp>
    </p:spTree>
    <p:extLst>
      <p:ext uri="{BB962C8B-B14F-4D97-AF65-F5344CB8AC3E}">
        <p14:creationId xmlns:p14="http://schemas.microsoft.com/office/powerpoint/2010/main" val="4016688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Goals</a:t>
            </a:r>
            <a:r>
              <a:rPr lang="en-US" b="0" dirty="0"/>
              <a:t>:</a:t>
            </a:r>
            <a:r>
              <a:rPr lang="en-US" dirty="0"/>
              <a:t> Conflict can happen as a result of conflicting goals or priorities. It can also happen when there is a lack of shared goals.</a:t>
            </a:r>
          </a:p>
          <a:p>
            <a:r>
              <a:rPr lang="en-US" b="1" dirty="0"/>
              <a:t>Personalit</a:t>
            </a:r>
            <a:r>
              <a:rPr lang="en-US" dirty="0"/>
              <a:t>y</a:t>
            </a:r>
            <a:r>
              <a:rPr lang="en-US" b="1" dirty="0"/>
              <a:t> conflicts</a:t>
            </a:r>
            <a:r>
              <a:rPr lang="en-US" b="0" dirty="0"/>
              <a:t>:</a:t>
            </a:r>
            <a:r>
              <a:rPr lang="en-US" dirty="0"/>
              <a:t> Personality conflicts are a common cause of conflict. Sometimes there is no chemistry, or you haven’t figured out an effective way to click with somebody.</a:t>
            </a:r>
          </a:p>
          <a:p>
            <a:r>
              <a:rPr lang="en-US" b="1" dirty="0"/>
              <a:t>Scarce resources:</a:t>
            </a:r>
            <a:r>
              <a:rPr lang="en-US" dirty="0"/>
              <a:t> Conflict can happen when you’re competing over scarce resources.</a:t>
            </a:r>
          </a:p>
          <a:p>
            <a:r>
              <a:rPr lang="en-US" b="1" dirty="0"/>
              <a:t>Styles</a:t>
            </a:r>
            <a:r>
              <a:rPr lang="en-US" dirty="0"/>
              <a:t>. People have different styles. Your thinking style or communication style might conflict with somebody else’s thinking style or their communication style. The good news is that conflicts in styles are easy to adapt to when you know how.</a:t>
            </a:r>
          </a:p>
          <a:p>
            <a:r>
              <a:rPr lang="en-US" b="1" dirty="0"/>
              <a:t>Values</a:t>
            </a:r>
            <a:r>
              <a:rPr lang="en-US" dirty="0"/>
              <a:t>. Sometimes you will find conflict in values. The challenge here is that values are core. Adapting with styles is one thing, but dealing with conflicting values is another. That’s why a particular business, group, or culture may not be a good fit for you. It’s also why “bird’s of a feather flock together” and why “opposites attract, but similarities bind.”</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7</a:t>
            </a:fld>
            <a:endParaRPr lang="en-US" dirty="0"/>
          </a:p>
        </p:txBody>
      </p:sp>
    </p:spTree>
    <p:extLst>
      <p:ext uri="{BB962C8B-B14F-4D97-AF65-F5344CB8AC3E}">
        <p14:creationId xmlns:p14="http://schemas.microsoft.com/office/powerpoint/2010/main" val="1154717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People</a:t>
            </a:r>
            <a:r>
              <a:rPr lang="en-US" sz="1200" baseline="0" dirty="0"/>
              <a:t> have different ways of handling conflict.  When people are living together, conflict is sure to arise.  It is important to know how you handle stressful situations, but it is also important to know how the people you live with react to conflict.  For example, you may be ready to talk about the situation and bring resolution to it immediately; whereas your roommate may need 30 minutes to get his/her thoughts together.  We’ll take the rest of this lesson to learn five of the main styles of conflict management.</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8</a:t>
            </a:fld>
            <a:endParaRPr lang="en-US" dirty="0"/>
          </a:p>
        </p:txBody>
      </p:sp>
    </p:spTree>
    <p:extLst>
      <p:ext uri="{BB962C8B-B14F-4D97-AF65-F5344CB8AC3E}">
        <p14:creationId xmlns:p14="http://schemas.microsoft.com/office/powerpoint/2010/main" val="2729772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Thomas Kilmann Conflict Mode Instrument which is a model for handling conflict.  You can see on the x and y axis</a:t>
            </a:r>
            <a:r>
              <a:rPr lang="en-US" sz="1200" baseline="0" dirty="0"/>
              <a:t> that </a:t>
            </a:r>
            <a:r>
              <a:rPr lang="en-US" sz="1200" dirty="0"/>
              <a:t>there are two sides of conflict management;</a:t>
            </a:r>
            <a:r>
              <a:rPr lang="en-US" sz="1200" baseline="0" dirty="0"/>
              <a:t> assertive and cooperative.  By using the diagram you can see that:</a:t>
            </a:r>
          </a:p>
          <a:p>
            <a:r>
              <a:rPr lang="en-US" sz="1200" baseline="0" dirty="0"/>
              <a:t>avoiding is low on both assertive and cooperative</a:t>
            </a:r>
          </a:p>
          <a:p>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Thomas, K. W., &amp; Kilmann, R. H. (2011). </a:t>
            </a:r>
            <a:r>
              <a:rPr lang="en-US" sz="1200" i="1" dirty="0">
                <a:solidFill>
                  <a:schemeClr val="bg1"/>
                </a:solidFill>
              </a:rPr>
              <a:t>Five conflict management styles at a glance</a:t>
            </a:r>
            <a:r>
              <a:rPr lang="en-US" sz="1200" dirty="0">
                <a:solidFill>
                  <a:schemeClr val="bg1"/>
                </a:solidFill>
              </a:rPr>
              <a:t>. Retrieved from http://sourcesofinsight.com/conflict-management-styles-at-a-glance/  and http://peacebuilding.caritas.org/index.php/Conflict_Handling_Styles</a:t>
            </a:r>
          </a:p>
          <a:p>
            <a:endParaRPr lang="en-US" sz="1200" baseline="0" dirty="0"/>
          </a:p>
          <a:p>
            <a:pPr marL="171450" indent="-171450">
              <a:buFont typeface="Arial" panose="020B0604020202020204" pitchFamily="34" charset="0"/>
              <a:buChar char="•"/>
            </a:pPr>
            <a:r>
              <a:rPr lang="en-US" sz="1200" baseline="0" dirty="0"/>
              <a:t>Competing is high on assertive and low on cooperative</a:t>
            </a:r>
          </a:p>
          <a:p>
            <a:pPr marL="171450" indent="-171450">
              <a:buFont typeface="Arial" panose="020B0604020202020204" pitchFamily="34" charset="0"/>
              <a:buChar char="•"/>
            </a:pPr>
            <a:r>
              <a:rPr lang="en-US" sz="1200" baseline="0" dirty="0"/>
              <a:t>Collaborating is high on both assertive and cooperative</a:t>
            </a:r>
          </a:p>
          <a:p>
            <a:pPr marL="171450" indent="-171450">
              <a:buFont typeface="Arial" panose="020B0604020202020204" pitchFamily="34" charset="0"/>
              <a:buChar char="•"/>
            </a:pPr>
            <a:r>
              <a:rPr lang="en-US" sz="1200" baseline="0" dirty="0"/>
              <a:t>Accommodating is low on assertive and high on cooperative</a:t>
            </a:r>
          </a:p>
          <a:p>
            <a:pPr marL="171450" indent="-171450">
              <a:buFont typeface="Arial" panose="020B0604020202020204" pitchFamily="34" charset="0"/>
              <a:buChar char="•"/>
            </a:pPr>
            <a:r>
              <a:rPr lang="en-US" sz="1200" baseline="0" dirty="0"/>
              <a:t>Compromising is in the middle of assertive and cooperative</a:t>
            </a:r>
          </a:p>
        </p:txBody>
      </p:sp>
      <p:sp>
        <p:nvSpPr>
          <p:cNvPr id="4" name="Slide Number Placeholder 3"/>
          <p:cNvSpPr>
            <a:spLocks noGrp="1"/>
          </p:cNvSpPr>
          <p:nvPr>
            <p:ph type="sldNum" sz="quarter" idx="5"/>
          </p:nvPr>
        </p:nvSpPr>
        <p:spPr/>
        <p:txBody>
          <a:bodyPr/>
          <a:lstStyle/>
          <a:p>
            <a:fld id="{9239DD76-6F3D-1A42-8AFB-7E5F8ED43188}" type="slidenum">
              <a:rPr lang="en-US" smtClean="0"/>
              <a:t>9</a:t>
            </a:fld>
            <a:endParaRPr lang="en-US" dirty="0"/>
          </a:p>
        </p:txBody>
      </p:sp>
    </p:spTree>
    <p:extLst>
      <p:ext uri="{BB962C8B-B14F-4D97-AF65-F5344CB8AC3E}">
        <p14:creationId xmlns:p14="http://schemas.microsoft.com/office/powerpoint/2010/main" val="42652302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a:t>People who use accommodating often neglect their own concerns to satisfy the concerns of others. Accommodating is the opposite style of competing.</a:t>
            </a:r>
          </a:p>
          <a:p>
            <a:pPr marL="171450" indent="-171450">
              <a:buFont typeface="Arial" pitchFamily="34" charset="0"/>
              <a:buChar char="•"/>
            </a:pPr>
            <a:r>
              <a:rPr lang="en-US" dirty="0"/>
              <a:t>People who accommodate may be selflessly generous or charitable, and they may also obey another person when they would prefer not to, or yield to another’s point of view. </a:t>
            </a:r>
          </a:p>
          <a:p>
            <a:pPr marL="171450" indent="-171450" defTabSz="932871">
              <a:buFont typeface="Arial" pitchFamily="34" charset="0"/>
              <a:buChar char="•"/>
              <a:defRPr/>
            </a:pPr>
            <a:r>
              <a:rPr lang="en-US" dirty="0"/>
              <a:t>They may work against their own goals or objectives to reach a desired outcome.</a:t>
            </a:r>
          </a:p>
          <a:p>
            <a:pPr marL="171450" indent="-171450">
              <a:buFont typeface="Arial" pitchFamily="34" charset="0"/>
              <a:buChar char="•"/>
            </a:pPr>
            <a:r>
              <a:rPr lang="en-US" dirty="0"/>
              <a:t>They may have to give in to reach the</a:t>
            </a:r>
            <a:r>
              <a:rPr lang="en-US" baseline="0" dirty="0"/>
              <a:t> desired outcome.</a:t>
            </a:r>
            <a:endParaRPr lang="en-US" dirty="0"/>
          </a:p>
          <a:p>
            <a:pPr marL="171450" indent="-171450">
              <a:buFont typeface="Arial" pitchFamily="34" charset="0"/>
              <a:buChar char="•"/>
            </a:pPr>
            <a:r>
              <a:rPr lang="en-US" dirty="0"/>
              <a:t>Accommodating may preserve future relationships with the conflicting person or party</a:t>
            </a:r>
            <a:r>
              <a:rPr lang="en-US" baseline="0" dirty="0"/>
              <a:t>.</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10</a:t>
            </a:fld>
            <a:endParaRPr lang="en-US" dirty="0"/>
          </a:p>
        </p:txBody>
      </p:sp>
    </p:spTree>
    <p:extLst>
      <p:ext uri="{BB962C8B-B14F-4D97-AF65-F5344CB8AC3E}">
        <p14:creationId xmlns:p14="http://schemas.microsoft.com/office/powerpoint/2010/main" val="989836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CA92B-53BC-32E1-BE41-1ED8B29B5A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AF6E68-E8B5-7D84-58D8-10F8108BCD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CEF62A-B774-6BA2-82F1-0B42E7CE9F52}"/>
              </a:ext>
            </a:extLst>
          </p:cNvPr>
          <p:cNvSpPr>
            <a:spLocks noGrp="1"/>
          </p:cNvSpPr>
          <p:nvPr>
            <p:ph type="body" idx="1"/>
          </p:nvPr>
        </p:nvSpPr>
        <p:spPr/>
        <p:txBody>
          <a:bodyPr/>
          <a:lstStyle/>
          <a:p>
            <a:pPr marL="233218" indent="-233218">
              <a:buFont typeface="Arial" panose="020B0604020202020204" pitchFamily="34" charset="0"/>
              <a:buChar char="•"/>
            </a:pPr>
            <a:r>
              <a:rPr lang="en-US" dirty="0"/>
              <a:t>When</a:t>
            </a:r>
            <a:r>
              <a:rPr lang="en-US" baseline="0" dirty="0"/>
              <a:t> someone uses avoidance, they are not</a:t>
            </a:r>
            <a:r>
              <a:rPr lang="en-US" dirty="0"/>
              <a:t> helping the other party reach their goals, and they are not assertively pursuing</a:t>
            </a:r>
            <a:r>
              <a:rPr lang="en-US" baseline="0" dirty="0"/>
              <a:t> their </a:t>
            </a:r>
            <a:r>
              <a:rPr lang="en-US" dirty="0"/>
              <a:t>own. </a:t>
            </a:r>
          </a:p>
          <a:p>
            <a:pPr marL="233218" indent="-233218">
              <a:buFont typeface="Arial" panose="020B0604020202020204" pitchFamily="34" charset="0"/>
              <a:buChar char="•"/>
            </a:pPr>
            <a:r>
              <a:rPr lang="en-US" dirty="0"/>
              <a:t>To do so, they may diplomatically sidestep or postpone discussion until a better time, withdraw from the threatening situation or divert attention. They perceive conflict as hopeless and therefore something to be avoided. Differences are overlooked and they accept disagreement.</a:t>
            </a:r>
          </a:p>
          <a:p>
            <a:pPr marL="233218" indent="-233218">
              <a:buFont typeface="Arial" panose="020B0604020202020204" pitchFamily="34" charset="0"/>
              <a:buChar char="•"/>
            </a:pPr>
            <a:r>
              <a:rPr lang="en-US" dirty="0"/>
              <a:t>This works when the</a:t>
            </a:r>
            <a:r>
              <a:rPr lang="en-US" baseline="0" dirty="0"/>
              <a:t> </a:t>
            </a:r>
            <a:r>
              <a:rPr lang="en-US" dirty="0"/>
              <a:t>issue is trivial or when you have no chance of winning.</a:t>
            </a:r>
            <a:r>
              <a:rPr lang="en-US" baseline="0" dirty="0"/>
              <a:t>  </a:t>
            </a:r>
            <a:r>
              <a:rPr lang="en-US" dirty="0"/>
              <a:t>It’s also very effective when the atmosphere is emotionally charged and you need to create some “space”. Sometimes issues will resolve themselves, but in general, avoiding is not a good long term</a:t>
            </a:r>
            <a:r>
              <a:rPr lang="en-US" baseline="0" dirty="0"/>
              <a:t> </a:t>
            </a:r>
            <a:r>
              <a:rPr lang="en-US" dirty="0"/>
              <a:t>strategy. “Hope is not a strategy.”</a:t>
            </a:r>
          </a:p>
          <a:p>
            <a:endParaRPr lang="en-US" dirty="0"/>
          </a:p>
        </p:txBody>
      </p:sp>
      <p:sp>
        <p:nvSpPr>
          <p:cNvPr id="4" name="Slide Number Placeholder 3">
            <a:extLst>
              <a:ext uri="{FF2B5EF4-FFF2-40B4-BE49-F238E27FC236}">
                <a16:creationId xmlns:a16="http://schemas.microsoft.com/office/drawing/2014/main" id="{2F88A9B6-6DC6-D9E6-E151-D66B521B2D44}"/>
              </a:ext>
            </a:extLst>
          </p:cNvPr>
          <p:cNvSpPr>
            <a:spLocks noGrp="1"/>
          </p:cNvSpPr>
          <p:nvPr>
            <p:ph type="sldNum" sz="quarter" idx="5"/>
          </p:nvPr>
        </p:nvSpPr>
        <p:spPr/>
        <p:txBody>
          <a:bodyPr/>
          <a:lstStyle/>
          <a:p>
            <a:fld id="{9239DD76-6F3D-1A42-8AFB-7E5F8ED43188}" type="slidenum">
              <a:rPr lang="en-US" smtClean="0"/>
              <a:t>11</a:t>
            </a:fld>
            <a:endParaRPr lang="en-US" dirty="0"/>
          </a:p>
        </p:txBody>
      </p:sp>
    </p:spTree>
    <p:extLst>
      <p:ext uri="{BB962C8B-B14F-4D97-AF65-F5344CB8AC3E}">
        <p14:creationId xmlns:p14="http://schemas.microsoft.com/office/powerpoint/2010/main" val="3718262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C57B09-2AB6-E0E3-64B2-D806FBCA81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EDB066-FAC9-0FC2-1083-0260C981A6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C2AF72-17BA-316D-97B1-996806C7E657}"/>
              </a:ext>
            </a:extLst>
          </p:cNvPr>
          <p:cNvSpPr>
            <a:spLocks noGrp="1"/>
          </p:cNvSpPr>
          <p:nvPr>
            <p:ph type="body" idx="1"/>
          </p:nvPr>
        </p:nvSpPr>
        <p:spPr/>
        <p:txBody>
          <a:bodyPr/>
          <a:lstStyle/>
          <a:p>
            <a:pPr marL="171450" indent="-171450">
              <a:buFont typeface="Arial" panose="020B0604020202020204" pitchFamily="34" charset="0"/>
              <a:buChar char="•"/>
            </a:pPr>
            <a:r>
              <a:rPr lang="en-US" dirty="0"/>
              <a:t>People who collaborate work together make plan to improve a situation</a:t>
            </a:r>
            <a:r>
              <a:rPr lang="en-US" baseline="0" dirty="0"/>
              <a:t> or achieve goals of both parties</a:t>
            </a:r>
            <a:r>
              <a:rPr lang="en-US" dirty="0"/>
              <a:t>. They attempt to work with others to find solutions that fully satisfy the concerns of both parties.  </a:t>
            </a:r>
          </a:p>
          <a:p>
            <a:pPr marL="171450" indent="-171450" defTabSz="932871">
              <a:buFont typeface="Arial" panose="020B0604020202020204" pitchFamily="34" charset="0"/>
              <a:buChar char="•"/>
              <a:defRPr/>
            </a:pPr>
            <a:r>
              <a:rPr lang="en-US" dirty="0"/>
              <a:t>This can be effective for complex scenarios where a</a:t>
            </a:r>
            <a:r>
              <a:rPr lang="en-US" baseline="0" dirty="0"/>
              <a:t> </a:t>
            </a:r>
            <a:r>
              <a:rPr lang="en-US" dirty="0"/>
              <a:t>novel solution is needed. This can also mean re-framing a challenge to create a more room for everybody’s ideas. The downside is that it requires a high-degree of trust, and reaching a consensus can require a lot of time and effort. It takes work to get everybody on board and to synthesize a variety of potentially conflicting ideas.  </a:t>
            </a:r>
          </a:p>
          <a:p>
            <a:pPr marL="171450" indent="-171450" defTabSz="932871">
              <a:buFont typeface="Arial" panose="020B0604020202020204" pitchFamily="34" charset="0"/>
              <a:buChar char="•"/>
              <a:defRPr/>
            </a:pPr>
            <a:r>
              <a:rPr lang="en-US" dirty="0"/>
              <a:t>People using this style often recognize there are tensions in relationships and contrasting viewpoints, but want to work through conflicts.</a:t>
            </a:r>
            <a:endParaRPr lang="en-US" baseline="0" dirty="0"/>
          </a:p>
          <a:p>
            <a:pPr marL="171450" indent="-17145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FF1B9828-747C-4A53-0365-43FEB10E7723}"/>
              </a:ext>
            </a:extLst>
          </p:cNvPr>
          <p:cNvSpPr>
            <a:spLocks noGrp="1"/>
          </p:cNvSpPr>
          <p:nvPr>
            <p:ph type="sldNum" sz="quarter" idx="5"/>
          </p:nvPr>
        </p:nvSpPr>
        <p:spPr/>
        <p:txBody>
          <a:bodyPr/>
          <a:lstStyle/>
          <a:p>
            <a:fld id="{9239DD76-6F3D-1A42-8AFB-7E5F8ED43188}" type="slidenum">
              <a:rPr lang="en-US" smtClean="0"/>
              <a:t>12</a:t>
            </a:fld>
            <a:endParaRPr lang="en-US" dirty="0"/>
          </a:p>
        </p:txBody>
      </p:sp>
    </p:spTree>
    <p:extLst>
      <p:ext uri="{BB962C8B-B14F-4D97-AF65-F5344CB8AC3E}">
        <p14:creationId xmlns:p14="http://schemas.microsoft.com/office/powerpoint/2010/main" val="2779313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9C7D4-5A17-3383-9006-BEA369D537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85DA36-27BF-855F-7575-3D9EAD0D35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49D960-3582-2799-1EC2-7A4323B0DAB9}"/>
              </a:ext>
            </a:extLst>
          </p:cNvPr>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To compete, people take a power orientation and use whatever power seems appropriate to win</a:t>
            </a:r>
            <a:r>
              <a:rPr lang="en-US" baseline="0" dirty="0"/>
              <a:t> even at the expense of the other party. </a:t>
            </a:r>
            <a:r>
              <a:rPr lang="en-US" dirty="0"/>
              <a:t> This may include arguing, pulling rank or instigating sanctions.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Competing may mean standing up and defending a position believed to be correct or simply trying to win. Forcing is another way of viewing competition.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People using a forcing style perceive that some people are right and others are wrong. </a:t>
            </a:r>
          </a:p>
          <a:p>
            <a:pPr marL="171450" indent="-17145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0A14B89E-B7B9-EE1A-C4DF-868CECF6643D}"/>
              </a:ext>
            </a:extLst>
          </p:cNvPr>
          <p:cNvSpPr>
            <a:spLocks noGrp="1"/>
          </p:cNvSpPr>
          <p:nvPr>
            <p:ph type="sldNum" sz="quarter" idx="5"/>
          </p:nvPr>
        </p:nvSpPr>
        <p:spPr/>
        <p:txBody>
          <a:bodyPr/>
          <a:lstStyle/>
          <a:p>
            <a:fld id="{9239DD76-6F3D-1A42-8AFB-7E5F8ED43188}" type="slidenum">
              <a:rPr lang="en-US" smtClean="0"/>
              <a:t>13</a:t>
            </a:fld>
            <a:endParaRPr lang="en-US" dirty="0"/>
          </a:p>
        </p:txBody>
      </p:sp>
    </p:spTree>
    <p:extLst>
      <p:ext uri="{BB962C8B-B14F-4D97-AF65-F5344CB8AC3E}">
        <p14:creationId xmlns:p14="http://schemas.microsoft.com/office/powerpoint/2010/main" val="508223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5B108-1A4A-EF86-F0DA-8E91A49A0A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55118A-3310-DE7B-F231-D06A14B350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69AE69-D25F-8CFE-1256-C18941BFD64C}"/>
              </a:ext>
            </a:extLst>
          </p:cNvPr>
          <p:cNvSpPr>
            <a:spLocks noGrp="1"/>
          </p:cNvSpPr>
          <p:nvPr>
            <p:ph type="body" idx="1"/>
          </p:nvPr>
        </p:nvSpPr>
        <p:spPr/>
        <p:txBody>
          <a:bodyPr/>
          <a:lstStyle/>
          <a:p>
            <a:pPr marL="171450" indent="-171450">
              <a:buFont typeface="Arial" panose="020B0604020202020204" pitchFamily="34" charset="0"/>
              <a:buChar char="•"/>
            </a:pPr>
            <a:r>
              <a:rPr lang="en-US" dirty="0"/>
              <a:t>The concept of this being a “lose-lose” situation could</a:t>
            </a:r>
            <a:r>
              <a:rPr lang="en-US" baseline="0" dirty="0"/>
              <a:t> be confusing.  Basically it means that n</a:t>
            </a:r>
            <a:r>
              <a:rPr lang="en-US" dirty="0"/>
              <a:t>o one is going to get exactly what they want, but everyone benefits in some way. The trap is to fall into compromising as an easy way out, when collaborating would produce a better solution even though it requires more work.  </a:t>
            </a:r>
          </a:p>
          <a:p>
            <a:pPr marL="171450" indent="-171450">
              <a:buFont typeface="Arial" panose="020B0604020202020204" pitchFamily="34" charset="0"/>
              <a:buChar char="•"/>
            </a:pPr>
            <a:r>
              <a:rPr lang="en-US" dirty="0"/>
              <a:t>Compromisers give up less than accommodators, but more than competitors. They explore issues more than avoiders, but less than collaborators. Their solutions often involve “splitting the difference” or exchanging concessions. Conflict is mutual difference best resolved by cooperation and compromise. </a:t>
            </a:r>
          </a:p>
          <a:p>
            <a:pPr marL="171450" indent="-171450">
              <a:buFont typeface="Arial" panose="020B0604020202020204" pitchFamily="34" charset="0"/>
              <a:buChar char="•"/>
            </a:pPr>
            <a:r>
              <a:rPr lang="en-US" dirty="0"/>
              <a:t>It may be appropriate for scenarios where you need a temporary solution, or where both sides have equally important goals. </a:t>
            </a:r>
          </a:p>
          <a:p>
            <a:pPr marL="171450" indent="-17145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46D7A3EC-4297-5E1F-B526-2D096C7A7161}"/>
              </a:ext>
            </a:extLst>
          </p:cNvPr>
          <p:cNvSpPr>
            <a:spLocks noGrp="1"/>
          </p:cNvSpPr>
          <p:nvPr>
            <p:ph type="sldNum" sz="quarter" idx="5"/>
          </p:nvPr>
        </p:nvSpPr>
        <p:spPr/>
        <p:txBody>
          <a:bodyPr/>
          <a:lstStyle/>
          <a:p>
            <a:fld id="{9239DD76-6F3D-1A42-8AFB-7E5F8ED43188}" type="slidenum">
              <a:rPr lang="en-US" smtClean="0"/>
              <a:t>14</a:t>
            </a:fld>
            <a:endParaRPr lang="en-US" dirty="0"/>
          </a:p>
        </p:txBody>
      </p:sp>
    </p:spTree>
    <p:extLst>
      <p:ext uri="{BB962C8B-B14F-4D97-AF65-F5344CB8AC3E}">
        <p14:creationId xmlns:p14="http://schemas.microsoft.com/office/powerpoint/2010/main" val="26887359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68.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68.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68.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68.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6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5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8.xml"/></Relationships>
</file>

<file path=ppt/slides/_rels/slide2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8.xml"/></Relationships>
</file>

<file path=ppt/slides/_rels/slide2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3.xml"/><Relationship Id="rId1" Type="http://schemas.openxmlformats.org/officeDocument/2006/relationships/video" Target="https://www.youtube.com/embed/v4sby5j4dTY?feature=oembed" TargetMode="External"/><Relationship Id="rId4" Type="http://schemas.openxmlformats.org/officeDocument/2006/relationships/image" Target="../media/image45.jpeg"/></Relationships>
</file>

<file path=ppt/slides/_rels/slide2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7.xml.rels><?xml version="1.0" encoding="UTF-8" standalone="yes"?>
<Relationships xmlns="http://schemas.openxmlformats.org/package/2006/relationships"><Relationship Id="rId2" Type="http://schemas.openxmlformats.org/officeDocument/2006/relationships/image" Target="../media/image47.sv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svg"/><Relationship Id="rId1" Type="http://schemas.openxmlformats.org/officeDocument/2006/relationships/slideLayout" Target="../slideLayouts/slideLayout74.xml"/><Relationship Id="rId4" Type="http://schemas.openxmlformats.org/officeDocument/2006/relationships/image" Target="../media/image32.svg"/></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6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4.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6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4.9: Conflict Management</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F7D3F-E84E-84A0-6FAB-BF251E8FCA31}"/>
              </a:ext>
            </a:extLst>
          </p:cNvPr>
          <p:cNvSpPr>
            <a:spLocks noGrp="1"/>
          </p:cNvSpPr>
          <p:nvPr>
            <p:ph type="title"/>
          </p:nvPr>
        </p:nvSpPr>
        <p:spPr/>
        <p:txBody>
          <a:bodyPr/>
          <a:lstStyle/>
          <a:p>
            <a:r>
              <a:rPr lang="en-US" dirty="0"/>
              <a:t>Accommodating</a:t>
            </a:r>
          </a:p>
        </p:txBody>
      </p:sp>
      <p:sp>
        <p:nvSpPr>
          <p:cNvPr id="3" name="Content Placeholder 2">
            <a:extLst>
              <a:ext uri="{FF2B5EF4-FFF2-40B4-BE49-F238E27FC236}">
                <a16:creationId xmlns:a16="http://schemas.microsoft.com/office/drawing/2014/main" id="{1098B7F0-7DB0-9940-E90C-FA07370891E1}"/>
              </a:ext>
            </a:extLst>
          </p:cNvPr>
          <p:cNvSpPr>
            <a:spLocks noGrp="1"/>
          </p:cNvSpPr>
          <p:nvPr>
            <p:ph sz="half" idx="1"/>
          </p:nvPr>
        </p:nvSpPr>
        <p:spPr/>
        <p:txBody>
          <a:bodyPr/>
          <a:lstStyle/>
          <a:p>
            <a:pPr marL="0" indent="0">
              <a:buNone/>
            </a:pPr>
            <a:r>
              <a:rPr lang="en-US" dirty="0"/>
              <a:t>People who accommodate are typically unassertive and very cooperative. </a:t>
            </a:r>
          </a:p>
          <a:p>
            <a:r>
              <a:rPr lang="en-US" dirty="0"/>
              <a:t>Give in during a conflict </a:t>
            </a:r>
          </a:p>
          <a:p>
            <a:r>
              <a:rPr lang="en-US" dirty="0"/>
              <a:t>Acknowledge they made a mistake or decide it was no big deal</a:t>
            </a:r>
          </a:p>
          <a:p>
            <a:r>
              <a:rPr lang="en-US" dirty="0"/>
              <a:t>Put relationships first, ignore issues, and try to keep peace at any price</a:t>
            </a:r>
          </a:p>
          <a:p>
            <a:r>
              <a:rPr lang="en-US" dirty="0"/>
              <a:t>Effective when the other person or party has a better plan or solution</a:t>
            </a:r>
          </a:p>
        </p:txBody>
      </p:sp>
      <p:pic>
        <p:nvPicPr>
          <p:cNvPr id="5" name="Content Placeholder 4">
            <a:extLst>
              <a:ext uri="{FF2B5EF4-FFF2-40B4-BE49-F238E27FC236}">
                <a16:creationId xmlns:a16="http://schemas.microsoft.com/office/drawing/2014/main" id="{33483C4F-B7B2-A55E-C2A2-E2013EE8BE06}"/>
              </a:ext>
            </a:extLst>
          </p:cNvPr>
          <p:cNvPicPr>
            <a:picLocks noGrp="1" noChangeAspect="1"/>
          </p:cNvPicPr>
          <p:nvPr>
            <p:ph sz="half" idx="2"/>
          </p:nvPr>
        </p:nvPicPr>
        <p:blipFill>
          <a:blip r:embed="rId3"/>
          <a:stretch>
            <a:fillRect/>
          </a:stretch>
        </p:blipFill>
        <p:spPr>
          <a:xfrm>
            <a:off x="6172202" y="1737360"/>
            <a:ext cx="5181600" cy="3249603"/>
          </a:xfrm>
          <a:prstGeom prst="rect">
            <a:avLst/>
          </a:prstGeom>
          <a:ln w="88900" cap="sq">
            <a:noFill/>
            <a:miter lim="800000"/>
          </a:ln>
          <a:effectLst/>
        </p:spPr>
      </p:pic>
    </p:spTree>
    <p:extLst>
      <p:ext uri="{BB962C8B-B14F-4D97-AF65-F5344CB8AC3E}">
        <p14:creationId xmlns:p14="http://schemas.microsoft.com/office/powerpoint/2010/main" val="9780618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7F1A9-58A2-6553-858A-13C2A0DF38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96384F-66A1-C581-1B22-156A4AF57D47}"/>
              </a:ext>
            </a:extLst>
          </p:cNvPr>
          <p:cNvSpPr>
            <a:spLocks noGrp="1"/>
          </p:cNvSpPr>
          <p:nvPr>
            <p:ph type="title"/>
          </p:nvPr>
        </p:nvSpPr>
        <p:spPr/>
        <p:txBody>
          <a:bodyPr/>
          <a:lstStyle/>
          <a:p>
            <a:r>
              <a:rPr lang="en-US" dirty="0"/>
              <a:t>Avoiding</a:t>
            </a:r>
          </a:p>
        </p:txBody>
      </p:sp>
      <p:sp>
        <p:nvSpPr>
          <p:cNvPr id="3" name="Content Placeholder 2">
            <a:extLst>
              <a:ext uri="{FF2B5EF4-FFF2-40B4-BE49-F238E27FC236}">
                <a16:creationId xmlns:a16="http://schemas.microsoft.com/office/drawing/2014/main" id="{57E0808A-C7B1-F067-8DDE-E638CAC2B825}"/>
              </a:ext>
            </a:extLst>
          </p:cNvPr>
          <p:cNvSpPr>
            <a:spLocks noGrp="1"/>
          </p:cNvSpPr>
          <p:nvPr>
            <p:ph sz="half" idx="1"/>
          </p:nvPr>
        </p:nvSpPr>
        <p:spPr/>
        <p:txBody>
          <a:bodyPr/>
          <a:lstStyle/>
          <a:p>
            <a:pPr marL="0" indent="0">
              <a:buNone/>
            </a:pPr>
            <a:r>
              <a:rPr lang="en-US" dirty="0"/>
              <a:t>People who avoid conflict are generally unassertive and uncooperative.</a:t>
            </a:r>
          </a:p>
          <a:p>
            <a:r>
              <a:rPr lang="en-US" dirty="0"/>
              <a:t>Attempt to avoid the conflict entirely or delay their response instead of voicing concerns</a:t>
            </a:r>
          </a:p>
          <a:p>
            <a:r>
              <a:rPr lang="en-US" dirty="0"/>
              <a:t>Can create some space in an emotional environment</a:t>
            </a:r>
          </a:p>
          <a:p>
            <a:r>
              <a:rPr lang="en-US" dirty="0"/>
              <a:t>Not a good long-term strategy</a:t>
            </a:r>
          </a:p>
        </p:txBody>
      </p:sp>
      <p:pic>
        <p:nvPicPr>
          <p:cNvPr id="8" name="Content Placeholder 7">
            <a:extLst>
              <a:ext uri="{FF2B5EF4-FFF2-40B4-BE49-F238E27FC236}">
                <a16:creationId xmlns:a16="http://schemas.microsoft.com/office/drawing/2014/main" id="{1CF74A97-71B1-480A-2EE1-DBBFC6348293}"/>
              </a:ext>
            </a:extLst>
          </p:cNvPr>
          <p:cNvPicPr>
            <a:picLocks noGrp="1" noChangeAspect="1"/>
          </p:cNvPicPr>
          <p:nvPr>
            <p:ph sz="half" idx="2"/>
          </p:nvPr>
        </p:nvPicPr>
        <p:blipFill rotWithShape="1">
          <a:blip r:embed="rId3"/>
          <a:stretch/>
        </p:blipFill>
        <p:spPr>
          <a:xfrm>
            <a:off x="6172200" y="1737360"/>
            <a:ext cx="5181600" cy="3022600"/>
          </a:xfrm>
          <a:prstGeom prst="rect">
            <a:avLst/>
          </a:prstGeom>
          <a:ln w="88900" cap="sq">
            <a:noFill/>
            <a:miter lim="800000"/>
          </a:ln>
          <a:effectLst/>
        </p:spPr>
      </p:pic>
    </p:spTree>
    <p:extLst>
      <p:ext uri="{BB962C8B-B14F-4D97-AF65-F5344CB8AC3E}">
        <p14:creationId xmlns:p14="http://schemas.microsoft.com/office/powerpoint/2010/main" val="28330836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4EBED-923F-8A95-239E-22FBC9C18A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308432-91B2-DDD2-B758-EA3759076A28}"/>
              </a:ext>
            </a:extLst>
          </p:cNvPr>
          <p:cNvSpPr>
            <a:spLocks noGrp="1"/>
          </p:cNvSpPr>
          <p:nvPr>
            <p:ph type="title"/>
          </p:nvPr>
        </p:nvSpPr>
        <p:spPr/>
        <p:txBody>
          <a:bodyPr/>
          <a:lstStyle/>
          <a:p>
            <a:r>
              <a:rPr lang="en-US" dirty="0"/>
              <a:t>Collaborating</a:t>
            </a:r>
          </a:p>
        </p:txBody>
      </p:sp>
      <p:sp>
        <p:nvSpPr>
          <p:cNvPr id="3" name="Content Placeholder 2">
            <a:extLst>
              <a:ext uri="{FF2B5EF4-FFF2-40B4-BE49-F238E27FC236}">
                <a16:creationId xmlns:a16="http://schemas.microsoft.com/office/drawing/2014/main" id="{630A1E29-E43B-7483-C177-908A9945E280}"/>
              </a:ext>
            </a:extLst>
          </p:cNvPr>
          <p:cNvSpPr>
            <a:spLocks noGrp="1"/>
          </p:cNvSpPr>
          <p:nvPr>
            <p:ph sz="half" idx="1"/>
          </p:nvPr>
        </p:nvSpPr>
        <p:spPr/>
        <p:txBody>
          <a:bodyPr/>
          <a:lstStyle/>
          <a:p>
            <a:pPr marL="0" indent="0">
              <a:buNone/>
            </a:pPr>
            <a:r>
              <a:rPr lang="en-US" dirty="0"/>
              <a:t>Collaborators are both assertive and cooperative.</a:t>
            </a:r>
          </a:p>
          <a:p>
            <a:r>
              <a:rPr lang="en-US" dirty="0"/>
              <a:t>Assert own views while also listening to other views and welcoming differences</a:t>
            </a:r>
          </a:p>
          <a:p>
            <a:r>
              <a:rPr lang="en-US" dirty="0"/>
              <a:t>Seek a “win-win” outcome</a:t>
            </a:r>
          </a:p>
          <a:p>
            <a:r>
              <a:rPr lang="en-US" dirty="0"/>
              <a:t>Identify underlying concerns of a conflict</a:t>
            </a:r>
          </a:p>
          <a:p>
            <a:r>
              <a:rPr lang="en-US" dirty="0"/>
              <a:t>Create room for multiple ideas</a:t>
            </a:r>
          </a:p>
          <a:p>
            <a:r>
              <a:rPr lang="en-US" dirty="0"/>
              <a:t>Requires time and effort from both parties</a:t>
            </a:r>
          </a:p>
        </p:txBody>
      </p:sp>
      <p:pic>
        <p:nvPicPr>
          <p:cNvPr id="6" name="Content Placeholder 5">
            <a:extLst>
              <a:ext uri="{FF2B5EF4-FFF2-40B4-BE49-F238E27FC236}">
                <a16:creationId xmlns:a16="http://schemas.microsoft.com/office/drawing/2014/main" id="{92087E9D-5985-30CA-F02C-9FC31CAC4E16}"/>
              </a:ext>
            </a:extLst>
          </p:cNvPr>
          <p:cNvPicPr>
            <a:picLocks noGrp="1" noChangeAspect="1"/>
          </p:cNvPicPr>
          <p:nvPr>
            <p:ph sz="half" idx="2"/>
          </p:nvPr>
        </p:nvPicPr>
        <p:blipFill>
          <a:blip r:embed="rId3"/>
          <a:stretch/>
        </p:blipFill>
        <p:spPr>
          <a:xfrm>
            <a:off x="6640219" y="1737359"/>
            <a:ext cx="3936795" cy="3936795"/>
          </a:xfrm>
          <a:prstGeom prst="rect">
            <a:avLst/>
          </a:prstGeom>
          <a:ln w="88900" cap="sq">
            <a:noFill/>
            <a:miter lim="800000"/>
          </a:ln>
          <a:effectLst/>
        </p:spPr>
      </p:pic>
    </p:spTree>
    <p:extLst>
      <p:ext uri="{BB962C8B-B14F-4D97-AF65-F5344CB8AC3E}">
        <p14:creationId xmlns:p14="http://schemas.microsoft.com/office/powerpoint/2010/main" val="7468996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8B870-9280-F102-82D3-DD517B33FA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E13431-B326-8157-B6FD-4F7B5B27D41A}"/>
              </a:ext>
            </a:extLst>
          </p:cNvPr>
          <p:cNvSpPr>
            <a:spLocks noGrp="1"/>
          </p:cNvSpPr>
          <p:nvPr>
            <p:ph type="title"/>
          </p:nvPr>
        </p:nvSpPr>
        <p:spPr/>
        <p:txBody>
          <a:bodyPr/>
          <a:lstStyle/>
          <a:p>
            <a:r>
              <a:rPr lang="en-US" dirty="0"/>
              <a:t>Competing </a:t>
            </a:r>
          </a:p>
        </p:txBody>
      </p:sp>
      <p:sp>
        <p:nvSpPr>
          <p:cNvPr id="3" name="Content Placeholder 2">
            <a:extLst>
              <a:ext uri="{FF2B5EF4-FFF2-40B4-BE49-F238E27FC236}">
                <a16:creationId xmlns:a16="http://schemas.microsoft.com/office/drawing/2014/main" id="{CB9D8C5F-9E5B-0D1C-567B-30917AD02370}"/>
              </a:ext>
            </a:extLst>
          </p:cNvPr>
          <p:cNvSpPr>
            <a:spLocks noGrp="1"/>
          </p:cNvSpPr>
          <p:nvPr>
            <p:ph sz="half" idx="1"/>
          </p:nvPr>
        </p:nvSpPr>
        <p:spPr/>
        <p:txBody>
          <a:bodyPr/>
          <a:lstStyle/>
          <a:p>
            <a:pPr marL="0" indent="0">
              <a:buNone/>
            </a:pPr>
            <a:r>
              <a:rPr lang="en-US" dirty="0"/>
              <a:t>People who approach conflict in a competitive way assert themselves and do not cooperate while pursuing their own concerns at another’s expense.</a:t>
            </a:r>
          </a:p>
          <a:p>
            <a:r>
              <a:rPr lang="en-US" dirty="0"/>
              <a:t>Takes on a “win-lose” approach where one person wins, and one person loses</a:t>
            </a:r>
          </a:p>
          <a:p>
            <a:r>
              <a:rPr lang="en-US" dirty="0"/>
              <a:t>Does not rely on cooperation with other people to reach a final outcome</a:t>
            </a:r>
          </a:p>
          <a:p>
            <a:r>
              <a:rPr lang="en-US" dirty="0"/>
              <a:t>May be appropriate for emergencies when time is important</a:t>
            </a:r>
          </a:p>
        </p:txBody>
      </p:sp>
      <p:pic>
        <p:nvPicPr>
          <p:cNvPr id="8" name="Content Placeholder 7">
            <a:extLst>
              <a:ext uri="{FF2B5EF4-FFF2-40B4-BE49-F238E27FC236}">
                <a16:creationId xmlns:a16="http://schemas.microsoft.com/office/drawing/2014/main" id="{11017C73-CBD0-C9FA-685B-A73DAAADC627}"/>
              </a:ext>
            </a:extLst>
          </p:cNvPr>
          <p:cNvPicPr>
            <a:picLocks noGrp="1" noChangeAspect="1"/>
          </p:cNvPicPr>
          <p:nvPr>
            <p:ph sz="half" idx="2"/>
          </p:nvPr>
        </p:nvPicPr>
        <p:blipFill>
          <a:blip r:embed="rId3"/>
          <a:stretch>
            <a:fillRect/>
          </a:stretch>
        </p:blipFill>
        <p:spPr>
          <a:xfrm>
            <a:off x="6896746" y="1737360"/>
            <a:ext cx="3401232" cy="3401232"/>
          </a:xfrm>
          <a:prstGeom prst="rect">
            <a:avLst/>
          </a:prstGeom>
          <a:ln w="88900" cap="sq">
            <a:noFill/>
            <a:miter lim="800000"/>
          </a:ln>
          <a:effectLst/>
        </p:spPr>
      </p:pic>
    </p:spTree>
    <p:extLst>
      <p:ext uri="{BB962C8B-B14F-4D97-AF65-F5344CB8AC3E}">
        <p14:creationId xmlns:p14="http://schemas.microsoft.com/office/powerpoint/2010/main" val="24133420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52EAD-E674-1271-FEA1-3525810EC7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2E57C5-B72A-1368-9759-E0D572578874}"/>
              </a:ext>
            </a:extLst>
          </p:cNvPr>
          <p:cNvSpPr>
            <a:spLocks noGrp="1"/>
          </p:cNvSpPr>
          <p:nvPr>
            <p:ph type="title"/>
          </p:nvPr>
        </p:nvSpPr>
        <p:spPr/>
        <p:txBody>
          <a:bodyPr/>
          <a:lstStyle/>
          <a:p>
            <a:r>
              <a:rPr lang="en-US" dirty="0"/>
              <a:t>Compromising</a:t>
            </a:r>
          </a:p>
        </p:txBody>
      </p:sp>
      <p:sp>
        <p:nvSpPr>
          <p:cNvPr id="3" name="Content Placeholder 2">
            <a:extLst>
              <a:ext uri="{FF2B5EF4-FFF2-40B4-BE49-F238E27FC236}">
                <a16:creationId xmlns:a16="http://schemas.microsoft.com/office/drawing/2014/main" id="{D97EEC71-8049-BA2E-E721-5B25A97CB046}"/>
              </a:ext>
            </a:extLst>
          </p:cNvPr>
          <p:cNvSpPr>
            <a:spLocks noGrp="1"/>
          </p:cNvSpPr>
          <p:nvPr>
            <p:ph sz="half" idx="1"/>
          </p:nvPr>
        </p:nvSpPr>
        <p:spPr/>
        <p:txBody>
          <a:bodyPr/>
          <a:lstStyle/>
          <a:p>
            <a:pPr marL="0" indent="0">
              <a:buNone/>
            </a:pPr>
            <a:r>
              <a:rPr lang="en-US" dirty="0"/>
              <a:t>Compromisers are moderately assertive and moderately cooperative. </a:t>
            </a:r>
          </a:p>
          <a:p>
            <a:r>
              <a:rPr lang="en-US" dirty="0"/>
              <a:t>Try to find fast, mutually acceptable solutions to conflicts that </a:t>
            </a:r>
            <a:r>
              <a:rPr lang="en-US" b="1" dirty="0">
                <a:solidFill>
                  <a:schemeClr val="tx2"/>
                </a:solidFill>
              </a:rPr>
              <a:t>partially</a:t>
            </a:r>
            <a:r>
              <a:rPr lang="en-US" dirty="0">
                <a:solidFill>
                  <a:schemeClr val="tx2"/>
                </a:solidFill>
              </a:rPr>
              <a:t> </a:t>
            </a:r>
            <a:r>
              <a:rPr lang="en-US" dirty="0"/>
              <a:t>satisfy both parties</a:t>
            </a:r>
          </a:p>
          <a:p>
            <a:r>
              <a:rPr lang="en-US" dirty="0"/>
              <a:t>Results in a “lose-lose” approach</a:t>
            </a:r>
          </a:p>
          <a:p>
            <a:r>
              <a:rPr lang="en-US" dirty="0"/>
              <a:t>Appropriate temporary solution</a:t>
            </a:r>
          </a:p>
          <a:p>
            <a:r>
              <a:rPr lang="en-US" dirty="0"/>
              <a:t>Considered an easy way out when you need more time to collaborate to find a better solution</a:t>
            </a:r>
          </a:p>
        </p:txBody>
      </p:sp>
      <p:pic>
        <p:nvPicPr>
          <p:cNvPr id="6" name="Content Placeholder 5">
            <a:extLst>
              <a:ext uri="{FF2B5EF4-FFF2-40B4-BE49-F238E27FC236}">
                <a16:creationId xmlns:a16="http://schemas.microsoft.com/office/drawing/2014/main" id="{FAAF79BC-DF2E-89DC-7892-6D65E650A847}"/>
              </a:ext>
            </a:extLst>
          </p:cNvPr>
          <p:cNvPicPr>
            <a:picLocks noGrp="1" noChangeAspect="1"/>
          </p:cNvPicPr>
          <p:nvPr>
            <p:ph sz="half" idx="2"/>
          </p:nvPr>
        </p:nvPicPr>
        <p:blipFill rotWithShape="1">
          <a:blip r:embed="rId3" cstate="print">
            <a:extLst>
              <a:ext uri="{28A0092B-C50C-407E-A947-70E740481C1C}">
                <a14:useLocalDpi xmlns:a14="http://schemas.microsoft.com/office/drawing/2010/main"/>
              </a:ext>
            </a:extLst>
          </a:blip>
          <a:srcRect/>
          <a:stretch/>
        </p:blipFill>
        <p:spPr>
          <a:xfrm>
            <a:off x="6881246" y="1737360"/>
            <a:ext cx="3642103" cy="3719593"/>
          </a:xfrm>
          <a:prstGeom prst="rect">
            <a:avLst/>
          </a:prstGeom>
          <a:noFill/>
          <a:ln>
            <a:noFill/>
          </a:ln>
          <a:effectLst/>
        </p:spPr>
      </p:pic>
    </p:spTree>
    <p:extLst>
      <p:ext uri="{BB962C8B-B14F-4D97-AF65-F5344CB8AC3E}">
        <p14:creationId xmlns:p14="http://schemas.microsoft.com/office/powerpoint/2010/main" val="3724566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34C2630-1375-9133-5D04-B1E5BC41D1C1}"/>
              </a:ext>
            </a:extLst>
          </p:cNvPr>
          <p:cNvSpPr>
            <a:spLocks noGrp="1"/>
          </p:cNvSpPr>
          <p:nvPr>
            <p:ph type="title"/>
          </p:nvPr>
        </p:nvSpPr>
        <p:spPr/>
        <p:txBody>
          <a:bodyPr/>
          <a:lstStyle/>
          <a:p>
            <a:r>
              <a:rPr lang="en-US" dirty="0"/>
              <a:t>Conflict Management Style Assessment</a:t>
            </a:r>
          </a:p>
        </p:txBody>
      </p:sp>
      <p:sp>
        <p:nvSpPr>
          <p:cNvPr id="5" name="Text Placeholder 4">
            <a:extLst>
              <a:ext uri="{FF2B5EF4-FFF2-40B4-BE49-F238E27FC236}">
                <a16:creationId xmlns:a16="http://schemas.microsoft.com/office/drawing/2014/main" id="{28923848-EA20-EE1E-C193-4E5BD4C0987E}"/>
              </a:ext>
            </a:extLst>
          </p:cNvPr>
          <p:cNvSpPr>
            <a:spLocks noGrp="1"/>
          </p:cNvSpPr>
          <p:nvPr>
            <p:ph type="body" idx="1"/>
          </p:nvPr>
        </p:nvSpPr>
        <p:spPr/>
        <p:txBody>
          <a:bodyPr/>
          <a:lstStyle/>
          <a:p>
            <a:r>
              <a:rPr lang="en-US" dirty="0"/>
              <a:t>Fill out the spreadsheet and reflection questions</a:t>
            </a:r>
          </a:p>
        </p:txBody>
      </p:sp>
    </p:spTree>
    <p:extLst>
      <p:ext uri="{BB962C8B-B14F-4D97-AF65-F5344CB8AC3E}">
        <p14:creationId xmlns:p14="http://schemas.microsoft.com/office/powerpoint/2010/main" val="16749696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4F2E0A-5CD7-09D4-65C1-98313DC29150}"/>
              </a:ext>
            </a:extLst>
          </p:cNvPr>
          <p:cNvSpPr>
            <a:spLocks noGrp="1"/>
          </p:cNvSpPr>
          <p:nvPr>
            <p:ph idx="1"/>
          </p:nvPr>
        </p:nvSpPr>
        <p:spPr/>
        <p:txBody>
          <a:bodyPr>
            <a:normAutofit lnSpcReduction="10000"/>
          </a:bodyPr>
          <a:lstStyle/>
          <a:p>
            <a:pPr marL="0" indent="0">
              <a:buNone/>
            </a:pPr>
            <a:r>
              <a:rPr lang="en-US" dirty="0"/>
              <a:t>As a society, we teach:</a:t>
            </a:r>
          </a:p>
          <a:p>
            <a:r>
              <a:rPr lang="en-US" dirty="0"/>
              <a:t>“Two heads are better than one.” </a:t>
            </a:r>
            <a:r>
              <a:rPr lang="en-US" dirty="0">
                <a:solidFill>
                  <a:schemeClr val="tx2"/>
                </a:solidFill>
              </a:rPr>
              <a:t>(Collaborating)</a:t>
            </a:r>
          </a:p>
          <a:p>
            <a:r>
              <a:rPr lang="en-US" dirty="0"/>
              <a:t>“Kill your enemies with kindness.” </a:t>
            </a:r>
            <a:r>
              <a:rPr lang="en-US" dirty="0">
                <a:solidFill>
                  <a:schemeClr val="tx2"/>
                </a:solidFill>
              </a:rPr>
              <a:t>(Accommodating)</a:t>
            </a:r>
          </a:p>
          <a:p>
            <a:r>
              <a:rPr lang="en-US" dirty="0"/>
              <a:t>“Split the difference.” </a:t>
            </a:r>
            <a:r>
              <a:rPr lang="en-US" dirty="0">
                <a:solidFill>
                  <a:schemeClr val="tx2"/>
                </a:solidFill>
              </a:rPr>
              <a:t>(Compromising)</a:t>
            </a:r>
          </a:p>
          <a:p>
            <a:r>
              <a:rPr lang="en-US" dirty="0"/>
              <a:t>“Leave well enough alone.” </a:t>
            </a:r>
            <a:r>
              <a:rPr lang="en-US" dirty="0">
                <a:solidFill>
                  <a:schemeClr val="tx2"/>
                </a:solidFill>
              </a:rPr>
              <a:t>(Avoiding)</a:t>
            </a:r>
          </a:p>
          <a:p>
            <a:r>
              <a:rPr lang="en-US" dirty="0"/>
              <a:t>“Might makes right.” </a:t>
            </a:r>
            <a:r>
              <a:rPr lang="en-US" dirty="0">
                <a:solidFill>
                  <a:schemeClr val="tx2"/>
                </a:solidFill>
              </a:rPr>
              <a:t>(Competing)</a:t>
            </a:r>
          </a:p>
          <a:p>
            <a:pPr marL="0" indent="0">
              <a:buNone/>
            </a:pPr>
            <a:endParaRPr lang="en-US" dirty="0">
              <a:solidFill>
                <a:schemeClr val="tx2"/>
              </a:solidFill>
            </a:endParaRPr>
          </a:p>
          <a:p>
            <a:pPr marL="0" indent="0">
              <a:buNone/>
            </a:pPr>
            <a:r>
              <a:rPr lang="en-US" b="1" dirty="0"/>
              <a:t>There is no best way to handle conflict.</a:t>
            </a:r>
          </a:p>
          <a:p>
            <a:pPr marL="0" indent="0">
              <a:buNone/>
            </a:pPr>
            <a:r>
              <a:rPr lang="en-US" dirty="0"/>
              <a:t>Each conflict is different and requires a different response.</a:t>
            </a:r>
            <a:endParaRPr lang="en-US" dirty="0">
              <a:solidFill>
                <a:schemeClr val="tx2"/>
              </a:solidFill>
            </a:endParaRPr>
          </a:p>
          <a:p>
            <a:pPr marL="0" indent="0">
              <a:buNone/>
            </a:pPr>
            <a:endParaRPr lang="en-US" dirty="0"/>
          </a:p>
        </p:txBody>
      </p:sp>
      <p:sp>
        <p:nvSpPr>
          <p:cNvPr id="2" name="Title 1">
            <a:extLst>
              <a:ext uri="{FF2B5EF4-FFF2-40B4-BE49-F238E27FC236}">
                <a16:creationId xmlns:a16="http://schemas.microsoft.com/office/drawing/2014/main" id="{BC31B66F-992D-E9B9-7911-0E04D4B0CBED}"/>
              </a:ext>
            </a:extLst>
          </p:cNvPr>
          <p:cNvSpPr>
            <a:spLocks noGrp="1"/>
          </p:cNvSpPr>
          <p:nvPr>
            <p:ph type="title"/>
          </p:nvPr>
        </p:nvSpPr>
        <p:spPr/>
        <p:txBody>
          <a:bodyPr/>
          <a:lstStyle/>
          <a:p>
            <a:r>
              <a:rPr lang="en-US" dirty="0"/>
              <a:t>So, which style is best?</a:t>
            </a:r>
          </a:p>
        </p:txBody>
      </p:sp>
    </p:spTree>
    <p:extLst>
      <p:ext uri="{BB962C8B-B14F-4D97-AF65-F5344CB8AC3E}">
        <p14:creationId xmlns:p14="http://schemas.microsoft.com/office/powerpoint/2010/main" val="28987846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32A9D9-BA75-F1C8-FC89-DF41BB0C2706}"/>
              </a:ext>
            </a:extLst>
          </p:cNvPr>
          <p:cNvSpPr>
            <a:spLocks noGrp="1"/>
          </p:cNvSpPr>
          <p:nvPr>
            <p:ph type="title"/>
          </p:nvPr>
        </p:nvSpPr>
        <p:spPr/>
        <p:txBody>
          <a:bodyPr/>
          <a:lstStyle/>
          <a:p>
            <a:r>
              <a:rPr lang="en-US" dirty="0"/>
              <a:t>Wrap It All Up</a:t>
            </a:r>
          </a:p>
        </p:txBody>
      </p:sp>
      <p:graphicFrame>
        <p:nvGraphicFramePr>
          <p:cNvPr id="8" name="Content Placeholder 2">
            <a:extLst>
              <a:ext uri="{FF2B5EF4-FFF2-40B4-BE49-F238E27FC236}">
                <a16:creationId xmlns:a16="http://schemas.microsoft.com/office/drawing/2014/main" id="{2659C919-212B-297D-7CF7-6F8A2F2082C0}"/>
              </a:ext>
            </a:extLst>
          </p:cNvPr>
          <p:cNvGraphicFramePr>
            <a:graphicFrameLocks noGrp="1"/>
          </p:cNvGraphicFramePr>
          <p:nvPr>
            <p:ph idx="1"/>
          </p:nvPr>
        </p:nvGraphicFramePr>
        <p:xfrm>
          <a:off x="841375" y="1646238"/>
          <a:ext cx="10515600" cy="4389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153594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20EAE8-8952-D6B0-8716-E8124552060B}"/>
              </a:ext>
            </a:extLst>
          </p:cNvPr>
          <p:cNvSpPr>
            <a:spLocks noGrp="1"/>
          </p:cNvSpPr>
          <p:nvPr>
            <p:ph idx="1"/>
          </p:nvPr>
        </p:nvSpPr>
        <p:spPr/>
        <p:txBody>
          <a:bodyPr/>
          <a:lstStyle/>
          <a:p>
            <a:r>
              <a:rPr lang="en-US" dirty="0"/>
              <a:t>What’s your conflict management style?</a:t>
            </a:r>
          </a:p>
          <a:p>
            <a:r>
              <a:rPr lang="en-US" dirty="0"/>
              <a:t>Were you surprised by their top ranking? </a:t>
            </a:r>
          </a:p>
          <a:p>
            <a:r>
              <a:rPr lang="en-US" dirty="0"/>
              <a:t>Do you feel the results correspond with your self-perceptions?</a:t>
            </a:r>
          </a:p>
          <a:p>
            <a:endParaRPr lang="en-US" dirty="0"/>
          </a:p>
        </p:txBody>
      </p:sp>
      <p:sp>
        <p:nvSpPr>
          <p:cNvPr id="3" name="Title 2">
            <a:extLst>
              <a:ext uri="{FF2B5EF4-FFF2-40B4-BE49-F238E27FC236}">
                <a16:creationId xmlns:a16="http://schemas.microsoft.com/office/drawing/2014/main" id="{2F307858-D5E1-C863-AC1D-0E4BC7460BC8}"/>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23128150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737D8-3B7C-3DC9-8F9E-E8578B55E7A0}"/>
              </a:ext>
            </a:extLst>
          </p:cNvPr>
          <p:cNvSpPr>
            <a:spLocks noGrp="1"/>
          </p:cNvSpPr>
          <p:nvPr>
            <p:ph type="title"/>
          </p:nvPr>
        </p:nvSpPr>
        <p:spPr/>
        <p:txBody>
          <a:bodyPr/>
          <a:lstStyle/>
          <a:p>
            <a:r>
              <a:rPr lang="en-US" dirty="0"/>
              <a:t>What is Conflict Resolution?</a:t>
            </a:r>
          </a:p>
        </p:txBody>
      </p:sp>
      <p:sp>
        <p:nvSpPr>
          <p:cNvPr id="3" name="Content Placeholder 2">
            <a:extLst>
              <a:ext uri="{FF2B5EF4-FFF2-40B4-BE49-F238E27FC236}">
                <a16:creationId xmlns:a16="http://schemas.microsoft.com/office/drawing/2014/main" id="{FC1FE44D-CDC9-A42C-95DD-2A43CC7E74ED}"/>
              </a:ext>
            </a:extLst>
          </p:cNvPr>
          <p:cNvSpPr>
            <a:spLocks noGrp="1"/>
          </p:cNvSpPr>
          <p:nvPr>
            <p:ph sz="half" idx="1"/>
          </p:nvPr>
        </p:nvSpPr>
        <p:spPr/>
        <p:txBody>
          <a:bodyPr/>
          <a:lstStyle/>
          <a:p>
            <a:pPr marL="0" indent="0">
              <a:buNone/>
            </a:pPr>
            <a:r>
              <a:rPr lang="en-US" dirty="0"/>
              <a:t>The process by which two or more parties engaged in a disagreement, dispute, or debate reach an agreement resolving it.</a:t>
            </a:r>
          </a:p>
          <a:p>
            <a:pPr marL="0" indent="0">
              <a:buNone/>
            </a:pPr>
            <a:endParaRPr lang="en-US" dirty="0"/>
          </a:p>
        </p:txBody>
      </p:sp>
      <p:pic>
        <p:nvPicPr>
          <p:cNvPr id="5" name="Content Placeholder 4">
            <a:extLst>
              <a:ext uri="{FF2B5EF4-FFF2-40B4-BE49-F238E27FC236}">
                <a16:creationId xmlns:a16="http://schemas.microsoft.com/office/drawing/2014/main" id="{7D838433-DA8B-771F-1CEA-7008ADEB0850}"/>
              </a:ext>
            </a:extLst>
          </p:cNvPr>
          <p:cNvPicPr>
            <a:picLocks noGrp="1" noChangeAspect="1"/>
          </p:cNvPicPr>
          <p:nvPr>
            <p:ph sz="half" idx="2"/>
          </p:nvPr>
        </p:nvPicPr>
        <p:blipFill>
          <a:blip r:embed="rId2" cstate="print">
            <a:extLst>
              <a:ext uri="{28A0092B-C50C-407E-A947-70E740481C1C}">
                <a14:useLocalDpi xmlns:a14="http://schemas.microsoft.com/office/drawing/2010/main"/>
              </a:ext>
            </a:extLst>
          </a:blip>
          <a:srcRect/>
          <a:stretch/>
        </p:blipFill>
        <p:spPr>
          <a:xfrm>
            <a:off x="6772759" y="1737360"/>
            <a:ext cx="3874577" cy="3771654"/>
          </a:xfrm>
          <a:prstGeom prst="rect">
            <a:avLst/>
          </a:prstGeom>
          <a:noFill/>
        </p:spPr>
      </p:pic>
    </p:spTree>
    <p:extLst>
      <p:ext uri="{BB962C8B-B14F-4D97-AF65-F5344CB8AC3E}">
        <p14:creationId xmlns:p14="http://schemas.microsoft.com/office/powerpoint/2010/main" val="879913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582D8E6-F7AA-3561-CBEB-FD65950D2084}"/>
              </a:ext>
            </a:extLst>
          </p:cNvPr>
          <p:cNvSpPr>
            <a:spLocks noGrp="1"/>
          </p:cNvSpPr>
          <p:nvPr>
            <p:ph idx="1"/>
          </p:nvPr>
        </p:nvSpPr>
        <p:spPr/>
        <p:txBody>
          <a:bodyPr/>
          <a:lstStyle/>
          <a:p>
            <a:r>
              <a:rPr lang="en-US" dirty="0"/>
              <a:t>Conflict resolution is a </a:t>
            </a:r>
            <a:r>
              <a:rPr lang="en-US" b="1" dirty="0">
                <a:solidFill>
                  <a:schemeClr val="tx2"/>
                </a:solidFill>
              </a:rPr>
              <a:t>critical life skill </a:t>
            </a:r>
            <a:r>
              <a:rPr lang="en-US" dirty="0"/>
              <a:t>that allows you to navigate challenging situations both personally and professionally. </a:t>
            </a:r>
          </a:p>
          <a:p>
            <a:pPr lvl="1"/>
            <a:r>
              <a:rPr lang="en-US" dirty="0"/>
              <a:t>This includes resolving disagreements with classmates, coworkers, friends, and family members.</a:t>
            </a:r>
          </a:p>
          <a:p>
            <a:r>
              <a:rPr lang="en-US" dirty="0"/>
              <a:t>Conflict resolution skills can help you to </a:t>
            </a:r>
            <a:r>
              <a:rPr lang="en-US" b="1" dirty="0">
                <a:solidFill>
                  <a:schemeClr val="tx2"/>
                </a:solidFill>
              </a:rPr>
              <a:t>understand different perspectives </a:t>
            </a:r>
            <a:r>
              <a:rPr lang="en-US" dirty="0"/>
              <a:t>and develop empathy and respect for others. </a:t>
            </a:r>
          </a:p>
          <a:p>
            <a:r>
              <a:rPr lang="en-US" dirty="0"/>
              <a:t>It can also foster a </a:t>
            </a:r>
            <a:r>
              <a:rPr lang="en-US" b="1" dirty="0">
                <a:solidFill>
                  <a:schemeClr val="tx2"/>
                </a:solidFill>
              </a:rPr>
              <a:t>positive learning environment </a:t>
            </a:r>
            <a:r>
              <a:rPr lang="en-US" dirty="0"/>
              <a:t>and promote effective </a:t>
            </a:r>
            <a:r>
              <a:rPr lang="en-US" b="1" dirty="0">
                <a:solidFill>
                  <a:schemeClr val="tx2"/>
                </a:solidFill>
              </a:rPr>
              <a:t>teamwork</a:t>
            </a:r>
            <a:r>
              <a:rPr lang="en-US" dirty="0"/>
              <a:t>. </a:t>
            </a:r>
          </a:p>
          <a:p>
            <a:r>
              <a:rPr lang="en-US" dirty="0"/>
              <a:t>Additionally, these skills will continue to be valuable in future workplaces and personal relationships.</a:t>
            </a:r>
          </a:p>
          <a:p>
            <a:endParaRPr lang="en-US" dirty="0"/>
          </a:p>
        </p:txBody>
      </p:sp>
      <p:sp>
        <p:nvSpPr>
          <p:cNvPr id="3" name="Title 2">
            <a:extLst>
              <a:ext uri="{FF2B5EF4-FFF2-40B4-BE49-F238E27FC236}">
                <a16:creationId xmlns:a16="http://schemas.microsoft.com/office/drawing/2014/main" id="{A06DEE19-3049-99F7-2B4D-1D0D5E1103B8}"/>
              </a:ext>
            </a:extLst>
          </p:cNvPr>
          <p:cNvSpPr>
            <a:spLocks noGrp="1"/>
          </p:cNvSpPr>
          <p:nvPr>
            <p:ph type="title"/>
          </p:nvPr>
        </p:nvSpPr>
        <p:spPr/>
        <p:txBody>
          <a:bodyPr/>
          <a:lstStyle/>
          <a:p>
            <a:r>
              <a:rPr lang="en-US" dirty="0"/>
              <a:t>Why do we need conflict resolution skills?</a:t>
            </a:r>
          </a:p>
        </p:txBody>
      </p:sp>
    </p:spTree>
    <p:extLst>
      <p:ext uri="{BB962C8B-B14F-4D97-AF65-F5344CB8AC3E}">
        <p14:creationId xmlns:p14="http://schemas.microsoft.com/office/powerpoint/2010/main" val="14032636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D3856-0362-0B10-6D6D-7F40A860F6D8}"/>
              </a:ext>
            </a:extLst>
          </p:cNvPr>
          <p:cNvSpPr>
            <a:spLocks noGrp="1"/>
          </p:cNvSpPr>
          <p:nvPr>
            <p:ph type="title"/>
          </p:nvPr>
        </p:nvSpPr>
        <p:spPr/>
        <p:txBody>
          <a:bodyPr/>
          <a:lstStyle/>
          <a:p>
            <a:r>
              <a:rPr lang="en-US" dirty="0"/>
              <a:t> 5 Steps to Conflict Resolution</a:t>
            </a:r>
          </a:p>
        </p:txBody>
      </p:sp>
      <p:sp>
        <p:nvSpPr>
          <p:cNvPr id="3" name="Content Placeholder 2">
            <a:extLst>
              <a:ext uri="{FF2B5EF4-FFF2-40B4-BE49-F238E27FC236}">
                <a16:creationId xmlns:a16="http://schemas.microsoft.com/office/drawing/2014/main" id="{E45B1C4C-6A3E-7FB2-384F-AC5903767D9B}"/>
              </a:ext>
            </a:extLst>
          </p:cNvPr>
          <p:cNvSpPr>
            <a:spLocks noGrp="1"/>
          </p:cNvSpPr>
          <p:nvPr>
            <p:ph sz="half" idx="1"/>
          </p:nvPr>
        </p:nvSpPr>
        <p:spPr/>
        <p:txBody>
          <a:bodyPr/>
          <a:lstStyle/>
          <a:p>
            <a:pPr marL="0" indent="0">
              <a:buNone/>
            </a:pPr>
            <a:r>
              <a:rPr lang="en-US" b="1" kern="100" dirty="0">
                <a:solidFill>
                  <a:schemeClr val="tx2"/>
                </a:solidFill>
                <a:effectLst/>
              </a:rPr>
              <a:t>Step 1: </a:t>
            </a:r>
            <a:r>
              <a:rPr lang="en-US" b="1" kern="100" dirty="0">
                <a:effectLst/>
              </a:rPr>
              <a:t>Identify the Conflict</a:t>
            </a:r>
            <a:endParaRPr lang="en-US" kern="100" dirty="0">
              <a:effectLst/>
            </a:endParaRPr>
          </a:p>
          <a:p>
            <a:r>
              <a:rPr lang="en-US" kern="100" dirty="0"/>
              <a:t>A</a:t>
            </a:r>
            <a:r>
              <a:rPr lang="en-US" kern="100" dirty="0">
                <a:effectLst/>
              </a:rPr>
              <a:t>rticulate the conflict and the desired outcomes using “I” statements to promote ownership of the conversation, focusing on specific behaviors rather than personal attacks. </a:t>
            </a:r>
          </a:p>
          <a:p>
            <a:r>
              <a:rPr lang="en-US" kern="100" dirty="0">
                <a:effectLst/>
              </a:rPr>
              <a:t>Restate what others have said to ensure clarity and demonstrate active listening. </a:t>
            </a:r>
          </a:p>
          <a:p>
            <a:pPr marL="0" indent="0">
              <a:buNone/>
            </a:pPr>
            <a:endParaRPr lang="en-US" dirty="0"/>
          </a:p>
        </p:txBody>
      </p:sp>
      <p:pic>
        <p:nvPicPr>
          <p:cNvPr id="5" name="Content Placeholder 4">
            <a:extLst>
              <a:ext uri="{FF2B5EF4-FFF2-40B4-BE49-F238E27FC236}">
                <a16:creationId xmlns:a16="http://schemas.microsoft.com/office/drawing/2014/main" id="{CBA1EDC7-FA67-FDFE-5A83-AF5EAE596EBE}"/>
              </a:ext>
            </a:extLst>
          </p:cNvPr>
          <p:cNvPicPr>
            <a:picLocks noGrp="1" noChangeAspect="1"/>
          </p:cNvPicPr>
          <p:nvPr>
            <p:ph sz="half" idx="2"/>
          </p:nvPr>
        </p:nvPicPr>
        <p:blipFill>
          <a:blip r:embed="rId2"/>
          <a:stretch>
            <a:fillRect/>
          </a:stretch>
        </p:blipFill>
        <p:spPr>
          <a:xfrm>
            <a:off x="6572543" y="1736725"/>
            <a:ext cx="4380914" cy="4389438"/>
          </a:xfrm>
          <a:prstGeom prst="rect">
            <a:avLst/>
          </a:prstGeom>
          <a:noFill/>
        </p:spPr>
      </p:pic>
    </p:spTree>
    <p:extLst>
      <p:ext uri="{BB962C8B-B14F-4D97-AF65-F5344CB8AC3E}">
        <p14:creationId xmlns:p14="http://schemas.microsoft.com/office/powerpoint/2010/main" val="40589790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AF570-C5CC-A6FC-12A3-8EAC7752CA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01A936-3B68-D5F4-C1B5-492201E0466B}"/>
              </a:ext>
            </a:extLst>
          </p:cNvPr>
          <p:cNvSpPr>
            <a:spLocks noGrp="1"/>
          </p:cNvSpPr>
          <p:nvPr>
            <p:ph type="title"/>
          </p:nvPr>
        </p:nvSpPr>
        <p:spPr/>
        <p:txBody>
          <a:bodyPr/>
          <a:lstStyle/>
          <a:p>
            <a:r>
              <a:rPr lang="en-US" dirty="0"/>
              <a:t> 5 Steps to Conflict Resolution</a:t>
            </a:r>
          </a:p>
        </p:txBody>
      </p:sp>
      <p:sp>
        <p:nvSpPr>
          <p:cNvPr id="3" name="Content Placeholder 2">
            <a:extLst>
              <a:ext uri="{FF2B5EF4-FFF2-40B4-BE49-F238E27FC236}">
                <a16:creationId xmlns:a16="http://schemas.microsoft.com/office/drawing/2014/main" id="{7ABF7005-DCC7-725C-6B1F-AA0D4139E143}"/>
              </a:ext>
            </a:extLst>
          </p:cNvPr>
          <p:cNvSpPr>
            <a:spLocks noGrp="1"/>
          </p:cNvSpPr>
          <p:nvPr>
            <p:ph sz="half" idx="1"/>
          </p:nvPr>
        </p:nvSpPr>
        <p:spPr/>
        <p:txBody>
          <a:bodyPr/>
          <a:lstStyle/>
          <a:p>
            <a:pPr marL="0" indent="0">
              <a:buNone/>
            </a:pPr>
            <a:r>
              <a:rPr lang="en-US" b="1" kern="100" dirty="0">
                <a:solidFill>
                  <a:schemeClr val="tx2"/>
                </a:solidFill>
                <a:effectLst/>
              </a:rPr>
              <a:t>Step 2: </a:t>
            </a:r>
            <a:r>
              <a:rPr lang="en-US" b="1" kern="100" dirty="0"/>
              <a:t>Brainstorm Solutions</a:t>
            </a:r>
          </a:p>
          <a:p>
            <a:r>
              <a:rPr lang="en-US" sz="2000" kern="100" dirty="0">
                <a:effectLst/>
              </a:rPr>
              <a:t>Take time to collaborate and discuss possible solutions positively. </a:t>
            </a:r>
          </a:p>
          <a:p>
            <a:r>
              <a:rPr lang="en-US" sz="2000" kern="100" dirty="0">
                <a:effectLst/>
              </a:rPr>
              <a:t>Clearly outline all feasible solutions identified during the discussion. </a:t>
            </a:r>
          </a:p>
          <a:p>
            <a:pPr marL="0" indent="0">
              <a:buNone/>
            </a:pPr>
            <a:endParaRPr lang="en-US" sz="2000" kern="100" dirty="0"/>
          </a:p>
          <a:p>
            <a:pPr marL="0" indent="0">
              <a:buNone/>
            </a:pPr>
            <a:r>
              <a:rPr lang="en-US" b="1" kern="100" dirty="0">
                <a:solidFill>
                  <a:schemeClr val="tx2"/>
                </a:solidFill>
                <a:effectLst/>
              </a:rPr>
              <a:t>Step </a:t>
            </a:r>
            <a:r>
              <a:rPr lang="en-US" b="1" kern="100" dirty="0">
                <a:solidFill>
                  <a:schemeClr val="tx2"/>
                </a:solidFill>
              </a:rPr>
              <a:t>3</a:t>
            </a:r>
            <a:r>
              <a:rPr lang="en-US" b="1" kern="100" dirty="0">
                <a:solidFill>
                  <a:schemeClr val="tx2"/>
                </a:solidFill>
                <a:effectLst/>
              </a:rPr>
              <a:t>: </a:t>
            </a:r>
            <a:r>
              <a:rPr lang="en-US" b="1" kern="100" dirty="0">
                <a:effectLst/>
              </a:rPr>
              <a:t>Rule Out Unworkable Options</a:t>
            </a:r>
            <a:endParaRPr lang="en-US" kern="100" dirty="0">
              <a:effectLst/>
            </a:endParaRPr>
          </a:p>
          <a:p>
            <a:r>
              <a:rPr lang="en-US" sz="2000" kern="100" dirty="0">
                <a:effectLst/>
                <a:latin typeface="Noto Sans" panose="020B0502040504020204" pitchFamily="34" charset="0"/>
                <a:ea typeface="Aptos" panose="020B0004020202020204" pitchFamily="34" charset="0"/>
                <a:cs typeface="Times New Roman" panose="02020603050405020304" pitchFamily="18" charset="0"/>
              </a:rPr>
              <a:t>Eliminate any solutions that everyone agrees cannot be implemented. </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endParaRPr lang="en-US" dirty="0"/>
          </a:p>
        </p:txBody>
      </p:sp>
      <p:pic>
        <p:nvPicPr>
          <p:cNvPr id="7" name="Content Placeholder 6">
            <a:extLst>
              <a:ext uri="{FF2B5EF4-FFF2-40B4-BE49-F238E27FC236}">
                <a16:creationId xmlns:a16="http://schemas.microsoft.com/office/drawing/2014/main" id="{DEE0F20E-595F-70EE-F761-5ED90AA22ABC}"/>
              </a:ext>
            </a:extLst>
          </p:cNvPr>
          <p:cNvPicPr>
            <a:picLocks noGrp="1" noChangeAspect="1"/>
          </p:cNvPicPr>
          <p:nvPr>
            <p:ph sz="half" idx="2"/>
          </p:nvPr>
        </p:nvPicPr>
        <p:blipFill>
          <a:blip r:embed="rId2" cstate="print">
            <a:extLst>
              <a:ext uri="{28A0092B-C50C-407E-A947-70E740481C1C}">
                <a14:useLocalDpi xmlns:a14="http://schemas.microsoft.com/office/drawing/2010/main"/>
              </a:ext>
            </a:extLst>
          </a:blip>
          <a:srcRect b="-1337"/>
          <a:stretch/>
        </p:blipFill>
        <p:spPr>
          <a:xfrm>
            <a:off x="6786286" y="1737360"/>
            <a:ext cx="3953427" cy="4662741"/>
          </a:xfrm>
          <a:prstGeom prst="rect">
            <a:avLst/>
          </a:prstGeom>
          <a:noFill/>
        </p:spPr>
      </p:pic>
    </p:spTree>
    <p:extLst>
      <p:ext uri="{BB962C8B-B14F-4D97-AF65-F5344CB8AC3E}">
        <p14:creationId xmlns:p14="http://schemas.microsoft.com/office/powerpoint/2010/main" val="33598908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BC9576-522C-51D2-4E65-114483BAA0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665A8E-4BA6-301C-6480-645BBE7A63E6}"/>
              </a:ext>
            </a:extLst>
          </p:cNvPr>
          <p:cNvSpPr>
            <a:spLocks noGrp="1"/>
          </p:cNvSpPr>
          <p:nvPr>
            <p:ph type="title"/>
          </p:nvPr>
        </p:nvSpPr>
        <p:spPr/>
        <p:txBody>
          <a:bodyPr/>
          <a:lstStyle/>
          <a:p>
            <a:r>
              <a:rPr lang="en-US" dirty="0"/>
              <a:t> 5 Steps to Conflict Resolution</a:t>
            </a:r>
          </a:p>
        </p:txBody>
      </p:sp>
      <p:sp>
        <p:nvSpPr>
          <p:cNvPr id="3" name="Content Placeholder 2">
            <a:extLst>
              <a:ext uri="{FF2B5EF4-FFF2-40B4-BE49-F238E27FC236}">
                <a16:creationId xmlns:a16="http://schemas.microsoft.com/office/drawing/2014/main" id="{2D45DBAA-5FF1-54B1-4B3D-035367FFBC7E}"/>
              </a:ext>
            </a:extLst>
          </p:cNvPr>
          <p:cNvSpPr>
            <a:spLocks noGrp="1"/>
          </p:cNvSpPr>
          <p:nvPr>
            <p:ph sz="half" idx="1"/>
          </p:nvPr>
        </p:nvSpPr>
        <p:spPr/>
        <p:txBody>
          <a:bodyPr/>
          <a:lstStyle/>
          <a:p>
            <a:pPr marL="0" indent="0">
              <a:buNone/>
            </a:pPr>
            <a:r>
              <a:rPr lang="en-US" b="1" kern="100" dirty="0">
                <a:solidFill>
                  <a:schemeClr val="tx2"/>
                </a:solidFill>
                <a:effectLst/>
              </a:rPr>
              <a:t>Step 4: </a:t>
            </a:r>
            <a:r>
              <a:rPr lang="en-US" b="1" kern="100" dirty="0">
                <a:effectLst/>
              </a:rPr>
              <a:t>Agree on Next Steps and Take Action</a:t>
            </a:r>
            <a:endParaRPr lang="en-US" kern="100" dirty="0">
              <a:effectLst/>
            </a:endParaRPr>
          </a:p>
          <a:p>
            <a:r>
              <a:rPr lang="en-US" sz="2000" kern="100" dirty="0">
                <a:effectLst/>
              </a:rPr>
              <a:t>Ensure that all parties are on the same page regarding the agreed-upon next steps to resolve the conflict. </a:t>
            </a:r>
          </a:p>
          <a:p>
            <a:pPr marL="0" indent="0">
              <a:buNone/>
            </a:pPr>
            <a:endParaRPr lang="en-US" sz="2000" b="1" kern="100" dirty="0">
              <a:effectLst/>
            </a:endParaRPr>
          </a:p>
          <a:p>
            <a:pPr marL="0" indent="0">
              <a:buNone/>
            </a:pPr>
            <a:r>
              <a:rPr lang="en-US" b="1" kern="100" dirty="0">
                <a:solidFill>
                  <a:schemeClr val="tx2"/>
                </a:solidFill>
                <a:effectLst/>
              </a:rPr>
              <a:t>Step 5: </a:t>
            </a:r>
            <a:r>
              <a:rPr lang="en-US" b="1" kern="100" dirty="0">
                <a:effectLst/>
              </a:rPr>
              <a:t>Reflect</a:t>
            </a:r>
            <a:endParaRPr lang="en-US" kern="100" dirty="0"/>
          </a:p>
          <a:p>
            <a:r>
              <a:rPr lang="en-US" sz="2000" kern="100" dirty="0">
                <a:effectLst/>
              </a:rPr>
              <a:t>Reflect on the solution and close on a positive </a:t>
            </a:r>
            <a:r>
              <a:rPr lang="en-US" sz="2000" kern="100" dirty="0"/>
              <a:t>n</a:t>
            </a:r>
            <a:r>
              <a:rPr lang="en-US" sz="2000" kern="100" dirty="0">
                <a:effectLst/>
              </a:rPr>
              <a:t>ote. Encourage participants to shake hands, apologize, and thank each other for their efforts in resolving the conflict. </a:t>
            </a:r>
          </a:p>
          <a:p>
            <a:pPr marL="0" indent="0">
              <a:buNone/>
            </a:pPr>
            <a:endParaRPr lang="en-US" dirty="0"/>
          </a:p>
        </p:txBody>
      </p:sp>
      <p:pic>
        <p:nvPicPr>
          <p:cNvPr id="6" name="Content Placeholder 5">
            <a:extLst>
              <a:ext uri="{FF2B5EF4-FFF2-40B4-BE49-F238E27FC236}">
                <a16:creationId xmlns:a16="http://schemas.microsoft.com/office/drawing/2014/main" id="{1FE244D8-4372-AE71-8E87-73D1D36FA14E}"/>
              </a:ext>
            </a:extLst>
          </p:cNvPr>
          <p:cNvPicPr>
            <a:picLocks noGrp="1" noChangeAspect="1"/>
          </p:cNvPicPr>
          <p:nvPr>
            <p:ph sz="half" idx="2"/>
          </p:nvPr>
        </p:nvPicPr>
        <p:blipFill>
          <a:blip r:embed="rId2"/>
          <a:stretch>
            <a:fillRect/>
          </a:stretch>
        </p:blipFill>
        <p:spPr>
          <a:xfrm>
            <a:off x="6172200" y="1737360"/>
            <a:ext cx="5181600" cy="3631626"/>
          </a:xfrm>
          <a:prstGeom prst="rect">
            <a:avLst/>
          </a:prstGeom>
        </p:spPr>
      </p:pic>
    </p:spTree>
    <p:extLst>
      <p:ext uri="{BB962C8B-B14F-4D97-AF65-F5344CB8AC3E}">
        <p14:creationId xmlns:p14="http://schemas.microsoft.com/office/powerpoint/2010/main" val="9099865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14 Effective Conflict Resolution Techniques">
            <a:hlinkClick r:id="" action="ppaction://media"/>
            <a:extLst>
              <a:ext uri="{FF2B5EF4-FFF2-40B4-BE49-F238E27FC236}">
                <a16:creationId xmlns:a16="http://schemas.microsoft.com/office/drawing/2014/main" id="{52C1097C-DF33-C7F8-4AFE-7EE51CC37A4F}"/>
              </a:ext>
            </a:extLst>
          </p:cNvPr>
          <p:cNvPicPr>
            <a:picLocks noGrp="1" noRot="1" noChangeAspect="1"/>
          </p:cNvPicPr>
          <p:nvPr>
            <p:ph idx="1"/>
            <a:videoFile r:link="rId1"/>
          </p:nvPr>
        </p:nvPicPr>
        <p:blipFill>
          <a:blip r:embed="rId4"/>
          <a:stretch>
            <a:fillRect/>
          </a:stretch>
        </p:blipFill>
        <p:spPr>
          <a:xfrm>
            <a:off x="1742529" y="1481378"/>
            <a:ext cx="8706942" cy="4919422"/>
          </a:xfrm>
          <a:prstGeom prst="rect">
            <a:avLst/>
          </a:prstGeom>
        </p:spPr>
      </p:pic>
      <p:sp>
        <p:nvSpPr>
          <p:cNvPr id="3" name="Title 2">
            <a:extLst>
              <a:ext uri="{FF2B5EF4-FFF2-40B4-BE49-F238E27FC236}">
                <a16:creationId xmlns:a16="http://schemas.microsoft.com/office/drawing/2014/main" id="{94CD8851-C561-6A19-F6A0-F80517094222}"/>
              </a:ext>
            </a:extLst>
          </p:cNvPr>
          <p:cNvSpPr>
            <a:spLocks noGrp="1"/>
          </p:cNvSpPr>
          <p:nvPr>
            <p:ph type="title"/>
          </p:nvPr>
        </p:nvSpPr>
        <p:spPr/>
        <p:txBody>
          <a:bodyPr/>
          <a:lstStyle/>
          <a:p>
            <a:r>
              <a:rPr lang="en-US" dirty="0"/>
              <a:t>14 Effective Conflict Resolution Techniques</a:t>
            </a:r>
          </a:p>
        </p:txBody>
      </p:sp>
    </p:spTree>
    <p:extLst>
      <p:ext uri="{BB962C8B-B14F-4D97-AF65-F5344CB8AC3E}">
        <p14:creationId xmlns:p14="http://schemas.microsoft.com/office/powerpoint/2010/main" val="3480022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88748E-E25E-E833-CE0C-691E2CFDB53D}"/>
              </a:ext>
            </a:extLst>
          </p:cNvPr>
          <p:cNvSpPr>
            <a:spLocks noGrp="1"/>
          </p:cNvSpPr>
          <p:nvPr>
            <p:ph type="title"/>
          </p:nvPr>
        </p:nvSpPr>
        <p:spPr/>
        <p:txBody>
          <a:bodyPr/>
          <a:lstStyle/>
          <a:p>
            <a:r>
              <a:rPr lang="en-US" dirty="0"/>
              <a:t>Problem Solving Circles</a:t>
            </a:r>
          </a:p>
        </p:txBody>
      </p:sp>
      <p:pic>
        <p:nvPicPr>
          <p:cNvPr id="4" name="Content Placeholder 3" descr="A group of people sitting in chairs&#10;&#10;Description automatically generated">
            <a:extLst>
              <a:ext uri="{FF2B5EF4-FFF2-40B4-BE49-F238E27FC236}">
                <a16:creationId xmlns:a16="http://schemas.microsoft.com/office/drawing/2014/main" id="{2DD30B20-AFFC-7797-787F-2E6688A7C5AF}"/>
              </a:ext>
            </a:extLst>
          </p:cNvPr>
          <p:cNvPicPr>
            <a:picLocks noGrp="1" noChangeAspect="1"/>
          </p:cNvPicPr>
          <p:nvPr>
            <p:ph sz="half" idx="1"/>
          </p:nvPr>
        </p:nvPicPr>
        <p:blipFill>
          <a:blip r:embed="rId2" cstate="print">
            <a:extLst>
              <a:ext uri="{28A0092B-C50C-407E-A947-70E740481C1C}">
                <a14:useLocalDpi xmlns:a14="http://schemas.microsoft.com/office/drawing/2010/main"/>
              </a:ext>
            </a:extLst>
          </a:blip>
          <a:stretch>
            <a:fillRect/>
          </a:stretch>
        </p:blipFill>
        <p:spPr>
          <a:xfrm>
            <a:off x="1234281" y="1736725"/>
            <a:ext cx="4389438" cy="4389438"/>
          </a:xfrm>
          <a:prstGeom prst="rect">
            <a:avLst/>
          </a:prstGeom>
        </p:spPr>
      </p:pic>
      <p:sp>
        <p:nvSpPr>
          <p:cNvPr id="5" name="Content Placeholder 4">
            <a:extLst>
              <a:ext uri="{FF2B5EF4-FFF2-40B4-BE49-F238E27FC236}">
                <a16:creationId xmlns:a16="http://schemas.microsoft.com/office/drawing/2014/main" id="{F862D943-67DB-DAC3-2A60-EC552CD63EE1}"/>
              </a:ext>
            </a:extLst>
          </p:cNvPr>
          <p:cNvSpPr>
            <a:spLocks noGrp="1"/>
          </p:cNvSpPr>
          <p:nvPr>
            <p:ph sz="half" idx="2"/>
          </p:nvPr>
        </p:nvSpPr>
        <p:spPr/>
        <p:txBody>
          <a:bodyPr/>
          <a:lstStyle/>
          <a:p>
            <a:pPr marL="0" indent="0">
              <a:buNone/>
            </a:pPr>
            <a:r>
              <a:rPr lang="en-US" b="1" dirty="0"/>
              <a:t>Instructions:</a:t>
            </a:r>
          </a:p>
          <a:p>
            <a:r>
              <a:rPr lang="en-US" dirty="0"/>
              <a:t>In your group, read the conflict scenario card</a:t>
            </a:r>
          </a:p>
          <a:p>
            <a:r>
              <a:rPr lang="en-US" dirty="0"/>
              <a:t>Discuss the problem and brainstorm ideas to solve the conflict using the 5 Steps to Conflict Resolution</a:t>
            </a:r>
          </a:p>
          <a:p>
            <a:r>
              <a:rPr lang="en-US" dirty="0"/>
              <a:t>Share 2 possible solutions for the problem with the entire group</a:t>
            </a:r>
          </a:p>
        </p:txBody>
      </p:sp>
    </p:spTree>
    <p:extLst>
      <p:ext uri="{BB962C8B-B14F-4D97-AF65-F5344CB8AC3E}">
        <p14:creationId xmlns:p14="http://schemas.microsoft.com/office/powerpoint/2010/main" val="24856322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3AD1C1-18CB-5063-E711-F28447585CA7}"/>
              </a:ext>
            </a:extLst>
          </p:cNvPr>
          <p:cNvSpPr>
            <a:spLocks noGrp="1"/>
          </p:cNvSpPr>
          <p:nvPr>
            <p:ph idx="1"/>
          </p:nvPr>
        </p:nvSpPr>
        <p:spPr/>
        <p:txBody>
          <a:bodyPr/>
          <a:lstStyle/>
          <a:p>
            <a:pPr marL="0" indent="0">
              <a:buNone/>
            </a:pPr>
            <a:r>
              <a:rPr lang="en-US" sz="2000" dirty="0"/>
              <a:t>Imagine this space is a community that must choose five essential items to place in a time capsule for future generations. </a:t>
            </a:r>
          </a:p>
          <a:p>
            <a:r>
              <a:rPr lang="en-US" sz="2000" dirty="0"/>
              <a:t>Each pre-apprentice should write down one item they believe is crucial and explains their choice. </a:t>
            </a:r>
          </a:p>
          <a:p>
            <a:r>
              <a:rPr lang="en-US" sz="2000" dirty="0"/>
              <a:t>The group then discusses all suggestions and must come to a consensus on the five items to include in the capsule.</a:t>
            </a:r>
          </a:p>
          <a:p>
            <a:pPr marL="0" indent="0">
              <a:buNone/>
            </a:pPr>
            <a:endParaRPr lang="en-US" dirty="0"/>
          </a:p>
          <a:p>
            <a:pPr marL="0" indent="0" algn="ctr">
              <a:buNone/>
            </a:pPr>
            <a:r>
              <a:rPr lang="en-US" sz="2000" b="1" i="1" dirty="0">
                <a:solidFill>
                  <a:schemeClr val="tx2"/>
                </a:solidFill>
              </a:rPr>
              <a:t>Which 5 items will make it into the capsule?</a:t>
            </a:r>
          </a:p>
        </p:txBody>
      </p:sp>
      <p:sp>
        <p:nvSpPr>
          <p:cNvPr id="3" name="Title 2">
            <a:extLst>
              <a:ext uri="{FF2B5EF4-FFF2-40B4-BE49-F238E27FC236}">
                <a16:creationId xmlns:a16="http://schemas.microsoft.com/office/drawing/2014/main" id="{19E330DF-A45D-ECF4-94A3-E4FC1FA4FB26}"/>
              </a:ext>
            </a:extLst>
          </p:cNvPr>
          <p:cNvSpPr>
            <a:spLocks noGrp="1"/>
          </p:cNvSpPr>
          <p:nvPr>
            <p:ph type="title"/>
          </p:nvPr>
        </p:nvSpPr>
        <p:spPr/>
        <p:txBody>
          <a:bodyPr/>
          <a:lstStyle/>
          <a:p>
            <a:r>
              <a:rPr lang="en-US" dirty="0"/>
              <a:t>Time Capsule</a:t>
            </a:r>
          </a:p>
        </p:txBody>
      </p:sp>
    </p:spTree>
    <p:extLst>
      <p:ext uri="{BB962C8B-B14F-4D97-AF65-F5344CB8AC3E}">
        <p14:creationId xmlns:p14="http://schemas.microsoft.com/office/powerpoint/2010/main" val="16116716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E435C0-A400-17A7-8DC6-EDBCF828CB50}"/>
              </a:ext>
            </a:extLst>
          </p:cNvPr>
          <p:cNvSpPr>
            <a:spLocks noGrp="1"/>
          </p:cNvSpPr>
          <p:nvPr>
            <p:ph type="title"/>
          </p:nvPr>
        </p:nvSpPr>
        <p:spPr/>
        <p:txBody>
          <a:bodyPr>
            <a:normAutofit fontScale="90000"/>
          </a:bodyPr>
          <a:lstStyle/>
          <a:p>
            <a:r>
              <a:rPr lang="en-US" dirty="0"/>
              <a:t>Skill Builder Challenge: Managing Emotional Responses</a:t>
            </a:r>
          </a:p>
        </p:txBody>
      </p:sp>
      <p:sp>
        <p:nvSpPr>
          <p:cNvPr id="2" name="Content Placeholder 1">
            <a:extLst>
              <a:ext uri="{FF2B5EF4-FFF2-40B4-BE49-F238E27FC236}">
                <a16:creationId xmlns:a16="http://schemas.microsoft.com/office/drawing/2014/main" id="{8E5B411D-442F-B0BE-CEEF-BE1D1DBB1405}"/>
              </a:ext>
            </a:extLst>
          </p:cNvPr>
          <p:cNvSpPr>
            <a:spLocks noGrp="1"/>
          </p:cNvSpPr>
          <p:nvPr>
            <p:ph sz="half" idx="1"/>
          </p:nvPr>
        </p:nvSpPr>
        <p:spPr/>
        <p:txBody>
          <a:bodyPr>
            <a:normAutofit/>
          </a:bodyPr>
          <a:lstStyle/>
          <a:p>
            <a:pPr marL="457200" indent="-457200">
              <a:buFont typeface="+mj-lt"/>
              <a:buAutoNum type="arabicPeriod"/>
            </a:pPr>
            <a:r>
              <a:rPr lang="en-US" dirty="0"/>
              <a:t>Identify situations that stress or frustration for practitioners when working with youth. How do they typically respond?</a:t>
            </a:r>
          </a:p>
          <a:p>
            <a:pPr lvl="1">
              <a:buFont typeface="Arial" panose="020B0604020202020204" pitchFamily="34" charset="0"/>
              <a:buChar char="•"/>
            </a:pPr>
            <a:r>
              <a:rPr lang="en-US" dirty="0"/>
              <a:t>Write down 2-3 situations that may trigger feelings of stress, being overwhelmed, or challenging behavior from youth.</a:t>
            </a:r>
          </a:p>
          <a:p>
            <a:pPr marL="457200" indent="-457200">
              <a:buFont typeface="+mj-lt"/>
              <a:buAutoNum type="arabicPeriod"/>
            </a:pPr>
            <a:r>
              <a:rPr lang="en-US" dirty="0"/>
              <a:t>Brainstorm an action plan that includes:</a:t>
            </a:r>
          </a:p>
          <a:p>
            <a:pPr lvl="1">
              <a:buFont typeface="Arial" panose="020B0604020202020204" pitchFamily="34" charset="0"/>
              <a:buChar char="•"/>
            </a:pPr>
            <a:r>
              <a:rPr lang="en-US" dirty="0"/>
              <a:t>A calming strategy to use in the moment.</a:t>
            </a:r>
          </a:p>
          <a:p>
            <a:pPr lvl="1">
              <a:buFont typeface="Arial" panose="020B0604020202020204" pitchFamily="34" charset="0"/>
              <a:buChar char="•"/>
            </a:pPr>
            <a:r>
              <a:rPr lang="en-US" dirty="0"/>
              <a:t>A method for reflecting on and learning from stressful interactions afterward.</a:t>
            </a:r>
          </a:p>
          <a:p>
            <a:pPr lvl="1">
              <a:buFont typeface="Arial" panose="020B0604020202020204" pitchFamily="34" charset="0"/>
              <a:buChar char="•"/>
            </a:pPr>
            <a:r>
              <a:rPr lang="en-US" dirty="0"/>
              <a:t>A proactive habit to build emotional resilience (e.g., journaling, mindfulness practices).</a:t>
            </a:r>
          </a:p>
          <a:p>
            <a:pPr marL="457200" indent="-457200">
              <a:buFont typeface="+mj-lt"/>
              <a:buAutoNum type="arabicPeriod"/>
            </a:pPr>
            <a:r>
              <a:rPr lang="en-US" dirty="0"/>
              <a:t>Share your plan and reflect on the importance of managing emotional responses with a partner or youth worker.</a:t>
            </a:r>
          </a:p>
        </p:txBody>
      </p:sp>
      <p:sp>
        <p:nvSpPr>
          <p:cNvPr id="4" name="Content Placeholder 3">
            <a:extLst>
              <a:ext uri="{FF2B5EF4-FFF2-40B4-BE49-F238E27FC236}">
                <a16:creationId xmlns:a16="http://schemas.microsoft.com/office/drawing/2014/main" id="{25E9B144-4D1D-82D1-4CD9-E1E2C76048AE}"/>
              </a:ext>
            </a:extLst>
          </p:cNvPr>
          <p:cNvSpPr>
            <a:spLocks noGrp="1"/>
          </p:cNvSpPr>
          <p:nvPr>
            <p:ph sz="half" idx="2"/>
          </p:nvPr>
        </p:nvSpPr>
        <p:spPr/>
        <p:txBody>
          <a:bodyPr anchor="ctr"/>
          <a:lstStyle/>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8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r>
              <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rPr>
              <a:t>Skill Builder activities should take about 30 minutes to complete on your own, with a partner, or your pre-apprenticeship mentor.</a:t>
            </a:r>
          </a:p>
        </p:txBody>
      </p:sp>
      <p:pic>
        <p:nvPicPr>
          <p:cNvPr id="5" name="Graphic 4" descr="Stopwatch 50% outline">
            <a:extLst>
              <a:ext uri="{FF2B5EF4-FFF2-40B4-BE49-F238E27FC236}">
                <a16:creationId xmlns:a16="http://schemas.microsoft.com/office/drawing/2014/main" id="{4C5E910A-0540-0158-83D1-DFB122BEF59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866584" y="2221173"/>
            <a:ext cx="914400" cy="914400"/>
          </a:xfrm>
          <a:prstGeom prst="rect">
            <a:avLst/>
          </a:prstGeom>
        </p:spPr>
      </p:pic>
    </p:spTree>
    <p:extLst>
      <p:ext uri="{BB962C8B-B14F-4D97-AF65-F5344CB8AC3E}">
        <p14:creationId xmlns:p14="http://schemas.microsoft.com/office/powerpoint/2010/main" val="2630865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B5ED7518-099F-7890-BA9F-F8398FF203BE}"/>
              </a:ext>
            </a:extLst>
          </p:cNvPr>
          <p:cNvSpPr>
            <a:spLocks noGrp="1"/>
          </p:cNvSpPr>
          <p:nvPr>
            <p:ph type="body" idx="1"/>
          </p:nvPr>
        </p:nvSpPr>
        <p:spPr/>
        <p:txBody>
          <a:bodyPr/>
          <a:lstStyle/>
          <a:p>
            <a:r>
              <a:rPr lang="en-US" dirty="0"/>
              <a:t>NAA Core Competencies</a:t>
            </a:r>
          </a:p>
        </p:txBody>
      </p:sp>
      <p:sp>
        <p:nvSpPr>
          <p:cNvPr id="13" name="Text Placeholder 12">
            <a:extLst>
              <a:ext uri="{FF2B5EF4-FFF2-40B4-BE49-F238E27FC236}">
                <a16:creationId xmlns:a16="http://schemas.microsoft.com/office/drawing/2014/main" id="{31E6DF0E-4CD7-A17F-FDBE-C17798C8377D}"/>
              </a:ext>
            </a:extLst>
          </p:cNvPr>
          <p:cNvSpPr>
            <a:spLocks noGrp="1"/>
          </p:cNvSpPr>
          <p:nvPr>
            <p:ph type="body" sz="quarter" idx="3"/>
          </p:nvPr>
        </p:nvSpPr>
        <p:spPr/>
        <p:txBody>
          <a:bodyPr/>
          <a:lstStyle/>
          <a:p>
            <a:r>
              <a:rPr lang="en-US" dirty="0"/>
              <a:t>YDPA Modules</a:t>
            </a:r>
          </a:p>
        </p:txBody>
      </p:sp>
      <p:sp>
        <p:nvSpPr>
          <p:cNvPr id="2" name="Title 1">
            <a:extLst>
              <a:ext uri="{FF2B5EF4-FFF2-40B4-BE49-F238E27FC236}">
                <a16:creationId xmlns:a16="http://schemas.microsoft.com/office/drawing/2014/main" id="{C67E197F-16CB-09C3-12B5-5FAFF1D3FDC8}"/>
              </a:ext>
            </a:extLst>
          </p:cNvPr>
          <p:cNvSpPr>
            <a:spLocks noGrp="1"/>
          </p:cNvSpPr>
          <p:nvPr>
            <p:ph type="title"/>
          </p:nvPr>
        </p:nvSpPr>
        <p:spPr/>
        <p:txBody>
          <a:bodyPr/>
          <a:lstStyle/>
          <a:p>
            <a:r>
              <a:rPr lang="en-US" dirty="0"/>
              <a:t>Session 4.9 Competency Connection</a:t>
            </a:r>
          </a:p>
        </p:txBody>
      </p:sp>
      <p:grpSp>
        <p:nvGrpSpPr>
          <p:cNvPr id="3" name="Group 2">
            <a:extLst>
              <a:ext uri="{FF2B5EF4-FFF2-40B4-BE49-F238E27FC236}">
                <a16:creationId xmlns:a16="http://schemas.microsoft.com/office/drawing/2014/main" id="{C6131B37-4E50-A646-3BA0-FEC349426D87}"/>
              </a:ext>
            </a:extLst>
          </p:cNvPr>
          <p:cNvGrpSpPr/>
          <p:nvPr/>
        </p:nvGrpSpPr>
        <p:grpSpPr>
          <a:xfrm>
            <a:off x="838200" y="3181544"/>
            <a:ext cx="4641628" cy="707699"/>
            <a:chOff x="799548" y="3304344"/>
            <a:chExt cx="3481221" cy="530774"/>
          </a:xfrm>
        </p:grpSpPr>
        <p:sp>
          <p:nvSpPr>
            <p:cNvPr id="4" name="Freeform: Shape 3">
              <a:extLst>
                <a:ext uri="{FF2B5EF4-FFF2-40B4-BE49-F238E27FC236}">
                  <a16:creationId xmlns:a16="http://schemas.microsoft.com/office/drawing/2014/main" id="{FA03E300-1478-1BB4-12C0-43528CB1B4CD}"/>
                </a:ext>
              </a:extLst>
            </p:cNvPr>
            <p:cNvSpPr/>
            <p:nvPr/>
          </p:nvSpPr>
          <p:spPr>
            <a:xfrm>
              <a:off x="1064934" y="3304344"/>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Relationships and Interactions with Children and Youth</a:t>
              </a:r>
            </a:p>
          </p:txBody>
        </p:sp>
        <p:sp>
          <p:nvSpPr>
            <p:cNvPr id="5" name="Oval 4">
              <a:extLst>
                <a:ext uri="{FF2B5EF4-FFF2-40B4-BE49-F238E27FC236}">
                  <a16:creationId xmlns:a16="http://schemas.microsoft.com/office/drawing/2014/main" id="{056BEF52-5548-18DB-3477-B440DAC0FF11}"/>
                </a:ext>
              </a:extLst>
            </p:cNvPr>
            <p:cNvSpPr/>
            <p:nvPr/>
          </p:nvSpPr>
          <p:spPr>
            <a:xfrm>
              <a:off x="799548" y="3304345"/>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6" name="Graphic 5" descr="Aspiration with solid fill">
              <a:extLst>
                <a:ext uri="{FF2B5EF4-FFF2-40B4-BE49-F238E27FC236}">
                  <a16:creationId xmlns:a16="http://schemas.microsoft.com/office/drawing/2014/main" id="{B97718D8-1FD0-D071-75CE-A250E52DF87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82054" y="3386851"/>
              <a:ext cx="365760" cy="365760"/>
            </a:xfrm>
            <a:prstGeom prst="rect">
              <a:avLst/>
            </a:prstGeom>
          </p:spPr>
        </p:pic>
      </p:grpSp>
      <p:grpSp>
        <p:nvGrpSpPr>
          <p:cNvPr id="15" name="Group 14">
            <a:extLst>
              <a:ext uri="{FF2B5EF4-FFF2-40B4-BE49-F238E27FC236}">
                <a16:creationId xmlns:a16="http://schemas.microsoft.com/office/drawing/2014/main" id="{94306AF9-D6CE-3B28-52A9-50EF9BAB8C9C}"/>
              </a:ext>
            </a:extLst>
          </p:cNvPr>
          <p:cNvGrpSpPr/>
          <p:nvPr/>
        </p:nvGrpSpPr>
        <p:grpSpPr>
          <a:xfrm>
            <a:off x="6172201" y="3181544"/>
            <a:ext cx="4641628" cy="707699"/>
            <a:chOff x="799548" y="3304344"/>
            <a:chExt cx="3481221" cy="530774"/>
          </a:xfrm>
        </p:grpSpPr>
        <p:sp>
          <p:nvSpPr>
            <p:cNvPr id="16" name="Freeform: Shape 15">
              <a:extLst>
                <a:ext uri="{FF2B5EF4-FFF2-40B4-BE49-F238E27FC236}">
                  <a16:creationId xmlns:a16="http://schemas.microsoft.com/office/drawing/2014/main" id="{A9D00016-2F09-4ADE-24E5-132EC64EF6A7}"/>
                </a:ext>
              </a:extLst>
            </p:cNvPr>
            <p:cNvSpPr/>
            <p:nvPr/>
          </p:nvSpPr>
          <p:spPr>
            <a:xfrm>
              <a:off x="1064934" y="3304344"/>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Group Facilitation</a:t>
              </a:r>
            </a:p>
          </p:txBody>
        </p:sp>
        <p:sp>
          <p:nvSpPr>
            <p:cNvPr id="17" name="Oval 16">
              <a:extLst>
                <a:ext uri="{FF2B5EF4-FFF2-40B4-BE49-F238E27FC236}">
                  <a16:creationId xmlns:a16="http://schemas.microsoft.com/office/drawing/2014/main" id="{4FAB283D-302F-8564-D5C2-451F06E6480B}"/>
                </a:ext>
              </a:extLst>
            </p:cNvPr>
            <p:cNvSpPr/>
            <p:nvPr/>
          </p:nvSpPr>
          <p:spPr>
            <a:xfrm>
              <a:off x="799548" y="3304345"/>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18" name="Graphic 17" descr="Users with solid fill">
              <a:extLst>
                <a:ext uri="{FF2B5EF4-FFF2-40B4-BE49-F238E27FC236}">
                  <a16:creationId xmlns:a16="http://schemas.microsoft.com/office/drawing/2014/main" id="{3B22C647-8AB2-4BDE-B91D-97075B386E4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882054" y="3386851"/>
              <a:ext cx="365760" cy="365760"/>
            </a:xfrm>
            <a:prstGeom prst="rect">
              <a:avLst/>
            </a:prstGeom>
          </p:spPr>
        </p:pic>
      </p:grpSp>
      <p:grpSp>
        <p:nvGrpSpPr>
          <p:cNvPr id="19" name="Group 18">
            <a:extLst>
              <a:ext uri="{FF2B5EF4-FFF2-40B4-BE49-F238E27FC236}">
                <a16:creationId xmlns:a16="http://schemas.microsoft.com/office/drawing/2014/main" id="{26C63BE7-0721-3142-4C60-4B8F45B5DD7F}"/>
              </a:ext>
            </a:extLst>
          </p:cNvPr>
          <p:cNvGrpSpPr/>
          <p:nvPr/>
        </p:nvGrpSpPr>
        <p:grpSpPr>
          <a:xfrm>
            <a:off x="6172201" y="4595821"/>
            <a:ext cx="4621239" cy="707699"/>
            <a:chOff x="814839" y="1925918"/>
            <a:chExt cx="3465929" cy="530774"/>
          </a:xfrm>
        </p:grpSpPr>
        <p:sp>
          <p:nvSpPr>
            <p:cNvPr id="20" name="Freeform: Shape 19">
              <a:extLst>
                <a:ext uri="{FF2B5EF4-FFF2-40B4-BE49-F238E27FC236}">
                  <a16:creationId xmlns:a16="http://schemas.microsoft.com/office/drawing/2014/main" id="{53D5E0FB-7C1C-8647-4849-D93B53F31DEA}"/>
                </a:ext>
              </a:extLst>
            </p:cNvPr>
            <p:cNvSpPr/>
            <p:nvPr/>
          </p:nvSpPr>
          <p:spPr>
            <a:xfrm>
              <a:off x="1064934" y="1925918"/>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0" rIns="142240" bIns="76201" numCol="1" spcCol="1270" anchor="ctr" anchorCtr="0">
              <a:noAutofit/>
            </a:bodyPr>
            <a:lstStyle/>
            <a:p>
              <a:pPr algn="ctr" defTabSz="888978">
                <a:lnSpc>
                  <a:spcPct val="90000"/>
                </a:lnSpc>
                <a:spcBef>
                  <a:spcPct val="0"/>
                </a:spcBef>
                <a:spcAft>
                  <a:spcPct val="35000"/>
                </a:spcAft>
              </a:pPr>
              <a:r>
                <a:rPr lang="en-US" sz="2000" dirty="0"/>
                <a:t>Coaching</a:t>
              </a:r>
            </a:p>
          </p:txBody>
        </p:sp>
        <p:sp>
          <p:nvSpPr>
            <p:cNvPr id="21" name="Oval 20">
              <a:extLst>
                <a:ext uri="{FF2B5EF4-FFF2-40B4-BE49-F238E27FC236}">
                  <a16:creationId xmlns:a16="http://schemas.microsoft.com/office/drawing/2014/main" id="{F0D2A22A-AB80-D501-172F-426849F1C234}"/>
                </a:ext>
              </a:extLst>
            </p:cNvPr>
            <p:cNvSpPr/>
            <p:nvPr/>
          </p:nvSpPr>
          <p:spPr>
            <a:xfrm>
              <a:off x="814839" y="1925918"/>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22" name="Graphic 21" descr="Chat with solid fill">
              <a:extLst>
                <a:ext uri="{FF2B5EF4-FFF2-40B4-BE49-F238E27FC236}">
                  <a16:creationId xmlns:a16="http://schemas.microsoft.com/office/drawing/2014/main" id="{E2F876FD-64FC-C3DA-2325-D5F5DA6158F1}"/>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897345" y="2008424"/>
              <a:ext cx="365760" cy="365760"/>
            </a:xfrm>
            <a:prstGeom prst="rect">
              <a:avLst/>
            </a:prstGeom>
          </p:spPr>
        </p:pic>
      </p:grpSp>
    </p:spTree>
    <p:extLst>
      <p:ext uri="{BB962C8B-B14F-4D97-AF65-F5344CB8AC3E}">
        <p14:creationId xmlns:p14="http://schemas.microsoft.com/office/powerpoint/2010/main" val="1593368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4AB3F-6110-C3CD-DBF9-C4122853A8FC}"/>
              </a:ext>
            </a:extLst>
          </p:cNvPr>
          <p:cNvSpPr>
            <a:spLocks noGrp="1"/>
          </p:cNvSpPr>
          <p:nvPr>
            <p:ph type="title"/>
          </p:nvPr>
        </p:nvSpPr>
        <p:spPr/>
        <p:txBody>
          <a:bodyPr/>
          <a:lstStyle/>
          <a:p>
            <a:r>
              <a:rPr lang="en-US" dirty="0"/>
              <a:t>What is conflict?</a:t>
            </a:r>
          </a:p>
        </p:txBody>
      </p:sp>
      <p:pic>
        <p:nvPicPr>
          <p:cNvPr id="6" name="Picture Placeholder 6">
            <a:extLst>
              <a:ext uri="{FF2B5EF4-FFF2-40B4-BE49-F238E27FC236}">
                <a16:creationId xmlns:a16="http://schemas.microsoft.com/office/drawing/2014/main" id="{376F1621-462E-C360-2BF5-7943B14F105B}"/>
              </a:ext>
            </a:extLst>
          </p:cNvPr>
          <p:cNvPicPr>
            <a:picLocks noGrp="1" noChangeAspect="1"/>
          </p:cNvPicPr>
          <p:nvPr>
            <p:ph sz="half" idx="1"/>
          </p:nvPr>
        </p:nvPicPr>
        <p:blipFill>
          <a:blip r:embed="rId3" cstate="print">
            <a:extLst>
              <a:ext uri="{28A0092B-C50C-407E-A947-70E740481C1C}">
                <a14:useLocalDpi xmlns:a14="http://schemas.microsoft.com/office/drawing/2010/main"/>
              </a:ext>
            </a:extLst>
          </a:blip>
          <a:stretch/>
        </p:blipFill>
        <p:spPr>
          <a:xfrm>
            <a:off x="1234281" y="1736725"/>
            <a:ext cx="4389438" cy="4389438"/>
          </a:xfrm>
        </p:spPr>
      </p:pic>
      <p:sp>
        <p:nvSpPr>
          <p:cNvPr id="7" name="Content Placeholder 6">
            <a:extLst>
              <a:ext uri="{FF2B5EF4-FFF2-40B4-BE49-F238E27FC236}">
                <a16:creationId xmlns:a16="http://schemas.microsoft.com/office/drawing/2014/main" id="{9FA6F6CB-03D0-7EB4-302F-ABEB9AAADE6B}"/>
              </a:ext>
            </a:extLst>
          </p:cNvPr>
          <p:cNvSpPr>
            <a:spLocks noGrp="1"/>
          </p:cNvSpPr>
          <p:nvPr>
            <p:ph sz="half" idx="2"/>
          </p:nvPr>
        </p:nvSpPr>
        <p:spPr/>
        <p:txBody>
          <a:bodyPr anchor="ctr">
            <a:normAutofit/>
          </a:bodyPr>
          <a:lstStyle/>
          <a:p>
            <a:pPr marL="0" indent="0" algn="ctr">
              <a:buNone/>
            </a:pPr>
            <a:r>
              <a:rPr lang="en-US" sz="2800" dirty="0"/>
              <a:t>A serious disagreement or argument</a:t>
            </a:r>
          </a:p>
        </p:txBody>
      </p:sp>
    </p:spTree>
    <p:extLst>
      <p:ext uri="{BB962C8B-B14F-4D97-AF65-F5344CB8AC3E}">
        <p14:creationId xmlns:p14="http://schemas.microsoft.com/office/powerpoint/2010/main" val="3346405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6081C-99D3-FF1C-8CE0-ADBBD9728BC2}"/>
              </a:ext>
            </a:extLst>
          </p:cNvPr>
          <p:cNvSpPr>
            <a:spLocks noGrp="1"/>
          </p:cNvSpPr>
          <p:nvPr>
            <p:ph type="title"/>
          </p:nvPr>
        </p:nvSpPr>
        <p:spPr/>
        <p:txBody>
          <a:bodyPr/>
          <a:lstStyle/>
          <a:p>
            <a:r>
              <a:rPr lang="en-US" dirty="0"/>
              <a:t>Centering Conflict</a:t>
            </a:r>
          </a:p>
        </p:txBody>
      </p:sp>
      <p:sp>
        <p:nvSpPr>
          <p:cNvPr id="3" name="Text Placeholder 2">
            <a:extLst>
              <a:ext uri="{FF2B5EF4-FFF2-40B4-BE49-F238E27FC236}">
                <a16:creationId xmlns:a16="http://schemas.microsoft.com/office/drawing/2014/main" id="{BDE71DC7-A214-FE40-4BFA-44F5B7F59B0E}"/>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96860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A89A9-60C4-3F8C-80BC-EABE3C8370BF}"/>
              </a:ext>
            </a:extLst>
          </p:cNvPr>
          <p:cNvSpPr>
            <a:spLocks noGrp="1"/>
          </p:cNvSpPr>
          <p:nvPr>
            <p:ph type="title"/>
          </p:nvPr>
        </p:nvSpPr>
        <p:spPr/>
        <p:txBody>
          <a:bodyPr/>
          <a:lstStyle/>
          <a:p>
            <a:r>
              <a:rPr lang="en-US" dirty="0"/>
              <a:t>What are Conflict Styles?</a:t>
            </a:r>
          </a:p>
        </p:txBody>
      </p:sp>
      <p:sp>
        <p:nvSpPr>
          <p:cNvPr id="3" name="Content Placeholder 2">
            <a:extLst>
              <a:ext uri="{FF2B5EF4-FFF2-40B4-BE49-F238E27FC236}">
                <a16:creationId xmlns:a16="http://schemas.microsoft.com/office/drawing/2014/main" id="{E3A8BCA0-C533-F6BE-D867-B66BE26C5078}"/>
              </a:ext>
            </a:extLst>
          </p:cNvPr>
          <p:cNvSpPr>
            <a:spLocks noGrp="1"/>
          </p:cNvSpPr>
          <p:nvPr>
            <p:ph sz="half" idx="1"/>
          </p:nvPr>
        </p:nvSpPr>
        <p:spPr/>
        <p:txBody>
          <a:bodyPr/>
          <a:lstStyle/>
          <a:p>
            <a:pPr marL="0" indent="0">
              <a:buNone/>
            </a:pPr>
            <a:r>
              <a:rPr lang="en-US" b="1" dirty="0"/>
              <a:t>Behaviors that a person practices in response to conflict with others</a:t>
            </a:r>
          </a:p>
          <a:p>
            <a:pPr marL="0" indent="0">
              <a:buNone/>
            </a:pPr>
            <a:endParaRPr lang="en-US" dirty="0"/>
          </a:p>
          <a:p>
            <a:pPr marL="0" indent="0">
              <a:buNone/>
            </a:pPr>
            <a:r>
              <a:rPr lang="en-US" dirty="0"/>
              <a:t>When collaborating with others, you need to know how to resolve issues in different situations.</a:t>
            </a:r>
          </a:p>
          <a:p>
            <a:pPr marL="0" indent="0">
              <a:buNone/>
            </a:pPr>
            <a:endParaRPr lang="en-US" dirty="0"/>
          </a:p>
        </p:txBody>
      </p:sp>
      <p:pic>
        <p:nvPicPr>
          <p:cNvPr id="5" name="Content Placeholder 4">
            <a:extLst>
              <a:ext uri="{FF2B5EF4-FFF2-40B4-BE49-F238E27FC236}">
                <a16:creationId xmlns:a16="http://schemas.microsoft.com/office/drawing/2014/main" id="{C7E61F0A-2230-D7D5-937E-96E9013F492D}"/>
              </a:ext>
            </a:extLst>
          </p:cNvPr>
          <p:cNvPicPr>
            <a:picLocks noGrp="1" noChangeAspect="1"/>
          </p:cNvPicPr>
          <p:nvPr>
            <p:ph sz="half" idx="2"/>
          </p:nvPr>
        </p:nvPicPr>
        <p:blipFill rotWithShape="1">
          <a:blip r:embed="rId2" cstate="print">
            <a:extLst>
              <a:ext uri="{28A0092B-C50C-407E-A947-70E740481C1C}">
                <a14:useLocalDpi xmlns:a14="http://schemas.microsoft.com/office/drawing/2010/main"/>
              </a:ext>
            </a:extLst>
          </a:blip>
          <a:srcRect b="-2"/>
          <a:stretch/>
        </p:blipFill>
        <p:spPr>
          <a:xfrm>
            <a:off x="6248230" y="1736725"/>
            <a:ext cx="4577965" cy="3995335"/>
          </a:xfrm>
          <a:prstGeom prst="rect">
            <a:avLst/>
          </a:prstGeom>
          <a:noFill/>
        </p:spPr>
      </p:pic>
    </p:spTree>
    <p:extLst>
      <p:ext uri="{BB962C8B-B14F-4D97-AF65-F5344CB8AC3E}">
        <p14:creationId xmlns:p14="http://schemas.microsoft.com/office/powerpoint/2010/main" val="14327080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31EA74F-74B8-1725-71D0-8A7750DFBDD7}"/>
              </a:ext>
            </a:extLst>
          </p:cNvPr>
          <p:cNvSpPr>
            <a:spLocks noGrp="1"/>
          </p:cNvSpPr>
          <p:nvPr>
            <p:ph type="body" idx="1"/>
          </p:nvPr>
        </p:nvSpPr>
        <p:spPr/>
        <p:txBody>
          <a:bodyPr/>
          <a:lstStyle/>
          <a:p>
            <a:r>
              <a:rPr lang="en-US" dirty="0"/>
              <a:t>Where does it stem from?</a:t>
            </a:r>
          </a:p>
        </p:txBody>
      </p:sp>
      <p:sp>
        <p:nvSpPr>
          <p:cNvPr id="3" name="Content Placeholder 2">
            <a:extLst>
              <a:ext uri="{FF2B5EF4-FFF2-40B4-BE49-F238E27FC236}">
                <a16:creationId xmlns:a16="http://schemas.microsoft.com/office/drawing/2014/main" id="{850CF411-14C8-AD77-B975-6ED98B9FC479}"/>
              </a:ext>
            </a:extLst>
          </p:cNvPr>
          <p:cNvSpPr>
            <a:spLocks noGrp="1"/>
          </p:cNvSpPr>
          <p:nvPr>
            <p:ph sz="half" idx="2"/>
          </p:nvPr>
        </p:nvSpPr>
        <p:spPr/>
        <p:txBody>
          <a:bodyPr/>
          <a:lstStyle/>
          <a:p>
            <a:r>
              <a:rPr lang="en-US" dirty="0"/>
              <a:t>Goals </a:t>
            </a:r>
          </a:p>
          <a:p>
            <a:r>
              <a:rPr lang="en-US" dirty="0"/>
              <a:t>Personality</a:t>
            </a:r>
          </a:p>
          <a:p>
            <a:r>
              <a:rPr lang="en-US" dirty="0"/>
              <a:t>Lack of Resources</a:t>
            </a:r>
          </a:p>
          <a:p>
            <a:r>
              <a:rPr lang="en-US" dirty="0"/>
              <a:t>Communication</a:t>
            </a:r>
          </a:p>
          <a:p>
            <a:r>
              <a:rPr lang="en-US" dirty="0"/>
              <a:t>Learning Styles</a:t>
            </a:r>
          </a:p>
          <a:p>
            <a:r>
              <a:rPr lang="en-US" dirty="0"/>
              <a:t>Values</a:t>
            </a:r>
          </a:p>
          <a:p>
            <a:endParaRPr lang="en-US" dirty="0"/>
          </a:p>
        </p:txBody>
      </p:sp>
      <p:sp>
        <p:nvSpPr>
          <p:cNvPr id="4" name="Text Placeholder 3">
            <a:extLst>
              <a:ext uri="{FF2B5EF4-FFF2-40B4-BE49-F238E27FC236}">
                <a16:creationId xmlns:a16="http://schemas.microsoft.com/office/drawing/2014/main" id="{8628272E-0BA4-BE19-2005-04994510B0E3}"/>
              </a:ext>
            </a:extLst>
          </p:cNvPr>
          <p:cNvSpPr>
            <a:spLocks noGrp="1"/>
          </p:cNvSpPr>
          <p:nvPr>
            <p:ph type="body" sz="quarter" idx="3"/>
          </p:nvPr>
        </p:nvSpPr>
        <p:spPr/>
        <p:txBody>
          <a:bodyPr>
            <a:normAutofit fontScale="92500"/>
          </a:bodyPr>
          <a:lstStyle/>
          <a:p>
            <a:r>
              <a:rPr lang="en-US" dirty="0"/>
              <a:t>Is there anything </a:t>
            </a:r>
            <a:r>
              <a:rPr lang="en-US" dirty="0">
                <a:solidFill>
                  <a:schemeClr val="tx2"/>
                </a:solidFill>
              </a:rPr>
              <a:t>positive</a:t>
            </a:r>
            <a:r>
              <a:rPr lang="en-US" dirty="0"/>
              <a:t> about it?</a:t>
            </a:r>
          </a:p>
        </p:txBody>
      </p:sp>
      <p:sp>
        <p:nvSpPr>
          <p:cNvPr id="5" name="Content Placeholder 4">
            <a:extLst>
              <a:ext uri="{FF2B5EF4-FFF2-40B4-BE49-F238E27FC236}">
                <a16:creationId xmlns:a16="http://schemas.microsoft.com/office/drawing/2014/main" id="{2A951097-D25A-438D-A151-E222B1DEAE05}"/>
              </a:ext>
            </a:extLst>
          </p:cNvPr>
          <p:cNvSpPr>
            <a:spLocks noGrp="1"/>
          </p:cNvSpPr>
          <p:nvPr>
            <p:ph sz="quarter" idx="4"/>
          </p:nvPr>
        </p:nvSpPr>
        <p:spPr/>
        <p:txBody>
          <a:bodyPr/>
          <a:lstStyle/>
          <a:p>
            <a:r>
              <a:rPr lang="en-US" dirty="0"/>
              <a:t>It can teach you to make the most of each situation</a:t>
            </a:r>
          </a:p>
          <a:p>
            <a:r>
              <a:rPr lang="en-US" dirty="0"/>
              <a:t>You can use it as a learning opportunity</a:t>
            </a:r>
          </a:p>
          <a:p>
            <a:r>
              <a:rPr lang="en-US" dirty="0"/>
              <a:t>It can be a great leadership opportunity</a:t>
            </a:r>
          </a:p>
          <a:p>
            <a:r>
              <a:rPr lang="en-US" dirty="0"/>
              <a:t>You can use it as an opportunity to transform the situation into something even better</a:t>
            </a:r>
          </a:p>
        </p:txBody>
      </p:sp>
      <p:sp>
        <p:nvSpPr>
          <p:cNvPr id="6" name="Title 5">
            <a:extLst>
              <a:ext uri="{FF2B5EF4-FFF2-40B4-BE49-F238E27FC236}">
                <a16:creationId xmlns:a16="http://schemas.microsoft.com/office/drawing/2014/main" id="{A60FFD31-7026-9102-6682-66399F69B4DE}"/>
              </a:ext>
            </a:extLst>
          </p:cNvPr>
          <p:cNvSpPr>
            <a:spLocks noGrp="1"/>
          </p:cNvSpPr>
          <p:nvPr>
            <p:ph type="title"/>
          </p:nvPr>
        </p:nvSpPr>
        <p:spPr/>
        <p:txBody>
          <a:bodyPr/>
          <a:lstStyle/>
          <a:p>
            <a:r>
              <a:rPr lang="en-US" dirty="0"/>
              <a:t>Understanding Conflict </a:t>
            </a:r>
          </a:p>
        </p:txBody>
      </p:sp>
    </p:spTree>
    <p:extLst>
      <p:ext uri="{BB962C8B-B14F-4D97-AF65-F5344CB8AC3E}">
        <p14:creationId xmlns:p14="http://schemas.microsoft.com/office/powerpoint/2010/main" val="12539351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7E535-CDA9-02CC-116F-773C681D72F4}"/>
              </a:ext>
            </a:extLst>
          </p:cNvPr>
          <p:cNvSpPr>
            <a:spLocks noGrp="1"/>
          </p:cNvSpPr>
          <p:nvPr>
            <p:ph type="title"/>
          </p:nvPr>
        </p:nvSpPr>
        <p:spPr/>
        <p:txBody>
          <a:bodyPr/>
          <a:lstStyle/>
          <a:p>
            <a:r>
              <a:rPr lang="en-US" dirty="0"/>
              <a:t>Real-Life Example: Moving Out</a:t>
            </a:r>
          </a:p>
        </p:txBody>
      </p:sp>
      <p:pic>
        <p:nvPicPr>
          <p:cNvPr id="5" name="Content Placeholder 4">
            <a:extLst>
              <a:ext uri="{FF2B5EF4-FFF2-40B4-BE49-F238E27FC236}">
                <a16:creationId xmlns:a16="http://schemas.microsoft.com/office/drawing/2014/main" id="{D5918AD7-663C-2669-2137-2967FCB88CA2}"/>
              </a:ext>
            </a:extLst>
          </p:cNvPr>
          <p:cNvPicPr>
            <a:picLocks noGrp="1" noChangeAspect="1"/>
          </p:cNvPicPr>
          <p:nvPr>
            <p:ph sz="half" idx="1"/>
          </p:nvPr>
        </p:nvPicPr>
        <p:blipFill>
          <a:blip r:embed="rId3"/>
          <a:stretch>
            <a:fillRect/>
          </a:stretch>
        </p:blipFill>
        <p:spPr>
          <a:xfrm>
            <a:off x="838200" y="1737360"/>
            <a:ext cx="5058481" cy="3400900"/>
          </a:xfrm>
          <a:prstGeom prst="rect">
            <a:avLst/>
          </a:prstGeom>
          <a:ln w="38100" cap="sq">
            <a:noFill/>
            <a:prstDash val="solid"/>
            <a:miter lim="800000"/>
          </a:ln>
          <a:effectLst/>
        </p:spPr>
      </p:pic>
      <p:sp>
        <p:nvSpPr>
          <p:cNvPr id="4" name="Content Placeholder 3">
            <a:extLst>
              <a:ext uri="{FF2B5EF4-FFF2-40B4-BE49-F238E27FC236}">
                <a16:creationId xmlns:a16="http://schemas.microsoft.com/office/drawing/2014/main" id="{B42AEF3B-005D-E935-FC56-DE28B8C1532D}"/>
              </a:ext>
            </a:extLst>
          </p:cNvPr>
          <p:cNvSpPr>
            <a:spLocks noGrp="1"/>
          </p:cNvSpPr>
          <p:nvPr>
            <p:ph sz="half" idx="2"/>
          </p:nvPr>
        </p:nvSpPr>
        <p:spPr/>
        <p:txBody>
          <a:bodyPr/>
          <a:lstStyle/>
          <a:p>
            <a:r>
              <a:rPr lang="en-US" dirty="0"/>
              <a:t>Imagine you are moving away from home to live with roommates.</a:t>
            </a:r>
          </a:p>
          <a:p>
            <a:r>
              <a:rPr lang="en-US" dirty="0"/>
              <a:t>You will very likely experience some type of internal or external conflict while living with others.</a:t>
            </a:r>
          </a:p>
          <a:p>
            <a:r>
              <a:rPr lang="en-US" dirty="0"/>
              <a:t>Understanding how you handle conflict is important in helping you decide how to deal with stress and manage situations that may arise.</a:t>
            </a:r>
          </a:p>
          <a:p>
            <a:endParaRPr lang="en-US" dirty="0"/>
          </a:p>
        </p:txBody>
      </p:sp>
    </p:spTree>
    <p:extLst>
      <p:ext uri="{BB962C8B-B14F-4D97-AF65-F5344CB8AC3E}">
        <p14:creationId xmlns:p14="http://schemas.microsoft.com/office/powerpoint/2010/main" val="31626887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FCCD1A-DF3F-11EA-CCD4-FE9A89FF8098}"/>
              </a:ext>
            </a:extLst>
          </p:cNvPr>
          <p:cNvSpPr>
            <a:spLocks noGrp="1"/>
          </p:cNvSpPr>
          <p:nvPr>
            <p:ph type="title"/>
          </p:nvPr>
        </p:nvSpPr>
        <p:spPr/>
        <p:txBody>
          <a:bodyPr/>
          <a:lstStyle/>
          <a:p>
            <a:r>
              <a:rPr lang="en-US" dirty="0"/>
              <a:t>Five Styles of Conflict Management</a:t>
            </a:r>
          </a:p>
        </p:txBody>
      </p:sp>
      <p:sp>
        <p:nvSpPr>
          <p:cNvPr id="7" name="Rectangle 6">
            <a:extLst>
              <a:ext uri="{FF2B5EF4-FFF2-40B4-BE49-F238E27FC236}">
                <a16:creationId xmlns:a16="http://schemas.microsoft.com/office/drawing/2014/main" id="{E993441D-97C9-D99D-B10F-064FFF57EE6B}"/>
              </a:ext>
            </a:extLst>
          </p:cNvPr>
          <p:cNvSpPr/>
          <p:nvPr/>
        </p:nvSpPr>
        <p:spPr>
          <a:xfrm>
            <a:off x="2016068" y="1398722"/>
            <a:ext cx="3223647" cy="1480088"/>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b="1" dirty="0">
                <a:latin typeface="Noto Sans" panose="020B0502040504020204" pitchFamily="34" charset="0"/>
                <a:ea typeface="Noto Sans" panose="020B0502040504020204" pitchFamily="34" charset="0"/>
                <a:cs typeface="Noto Sans" panose="020B0502040504020204" pitchFamily="34" charset="0"/>
              </a:rPr>
              <a:t>Competing</a:t>
            </a:r>
          </a:p>
          <a:p>
            <a:pPr algn="ctr"/>
            <a:r>
              <a:rPr lang="en-US" dirty="0">
                <a:latin typeface="Noto Sans" panose="020B0502040504020204" pitchFamily="34" charset="0"/>
                <a:ea typeface="Noto Sans" panose="020B0502040504020204" pitchFamily="34" charset="0"/>
                <a:cs typeface="Noto Sans" panose="020B0502040504020204" pitchFamily="34" charset="0"/>
              </a:rPr>
              <a:t>One party seeks to satisfy interest regardless of impact to other party</a:t>
            </a:r>
          </a:p>
        </p:txBody>
      </p:sp>
      <p:sp>
        <p:nvSpPr>
          <p:cNvPr id="8" name="Rectangle 7">
            <a:extLst>
              <a:ext uri="{FF2B5EF4-FFF2-40B4-BE49-F238E27FC236}">
                <a16:creationId xmlns:a16="http://schemas.microsoft.com/office/drawing/2014/main" id="{F6F36365-A3DD-DA92-D11E-449C995DCD85}"/>
              </a:ext>
            </a:extLst>
          </p:cNvPr>
          <p:cNvSpPr/>
          <p:nvPr/>
        </p:nvSpPr>
        <p:spPr>
          <a:xfrm>
            <a:off x="7124052" y="1398722"/>
            <a:ext cx="3223647" cy="1480088"/>
          </a:xfrm>
          <a:prstGeom prst="rect">
            <a:avLst/>
          </a:prstGeom>
          <a:solidFill>
            <a:schemeClr val="accent2">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b="1" dirty="0">
                <a:latin typeface="Noto Sans" panose="020B0502040504020204" pitchFamily="34" charset="0"/>
                <a:ea typeface="Noto Sans" panose="020B0502040504020204" pitchFamily="34" charset="0"/>
                <a:cs typeface="Noto Sans" panose="020B0502040504020204" pitchFamily="34" charset="0"/>
              </a:rPr>
              <a:t>Collaborating</a:t>
            </a:r>
          </a:p>
          <a:p>
            <a:pPr algn="ctr"/>
            <a:r>
              <a:rPr lang="en-US" dirty="0">
                <a:latin typeface="Noto Sans" panose="020B0502040504020204" pitchFamily="34" charset="0"/>
                <a:ea typeface="Noto Sans" panose="020B0502040504020204" pitchFamily="34" charset="0"/>
                <a:cs typeface="Noto Sans" panose="020B0502040504020204" pitchFamily="34" charset="0"/>
              </a:rPr>
              <a:t>Both parties win</a:t>
            </a:r>
          </a:p>
        </p:txBody>
      </p:sp>
      <p:sp>
        <p:nvSpPr>
          <p:cNvPr id="9" name="Rectangle 8">
            <a:extLst>
              <a:ext uri="{FF2B5EF4-FFF2-40B4-BE49-F238E27FC236}">
                <a16:creationId xmlns:a16="http://schemas.microsoft.com/office/drawing/2014/main" id="{9D49D13E-6FF6-3010-9674-6354A9F55316}"/>
              </a:ext>
            </a:extLst>
          </p:cNvPr>
          <p:cNvSpPr/>
          <p:nvPr/>
        </p:nvSpPr>
        <p:spPr>
          <a:xfrm>
            <a:off x="2016067" y="4533613"/>
            <a:ext cx="3223647" cy="1480088"/>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b="1" dirty="0">
                <a:latin typeface="Noto Sans" panose="020B0502040504020204" pitchFamily="34" charset="0"/>
                <a:ea typeface="Noto Sans" panose="020B0502040504020204" pitchFamily="34" charset="0"/>
                <a:cs typeface="Noto Sans" panose="020B0502040504020204" pitchFamily="34" charset="0"/>
              </a:rPr>
              <a:t>Avoiding</a:t>
            </a:r>
          </a:p>
          <a:p>
            <a:pPr algn="ctr"/>
            <a:r>
              <a:rPr lang="en-US" dirty="0">
                <a:latin typeface="Noto Sans" panose="020B0502040504020204" pitchFamily="34" charset="0"/>
                <a:ea typeface="Noto Sans" panose="020B0502040504020204" pitchFamily="34" charset="0"/>
                <a:cs typeface="Noto Sans" panose="020B0502040504020204" pitchFamily="34" charset="0"/>
              </a:rPr>
              <a:t>One or both parties seek to suppress the conflict</a:t>
            </a:r>
          </a:p>
        </p:txBody>
      </p:sp>
      <p:sp>
        <p:nvSpPr>
          <p:cNvPr id="10" name="Rectangle 9">
            <a:extLst>
              <a:ext uri="{FF2B5EF4-FFF2-40B4-BE49-F238E27FC236}">
                <a16:creationId xmlns:a16="http://schemas.microsoft.com/office/drawing/2014/main" id="{A48F3376-8F93-9069-AD9E-6453B3B77463}"/>
              </a:ext>
            </a:extLst>
          </p:cNvPr>
          <p:cNvSpPr/>
          <p:nvPr/>
        </p:nvSpPr>
        <p:spPr>
          <a:xfrm>
            <a:off x="4484176" y="2966167"/>
            <a:ext cx="3223647" cy="1480088"/>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b="1" dirty="0">
                <a:latin typeface="Noto Sans" panose="020B0502040504020204" pitchFamily="34" charset="0"/>
                <a:ea typeface="Noto Sans" panose="020B0502040504020204" pitchFamily="34" charset="0"/>
                <a:cs typeface="Noto Sans" panose="020B0502040504020204" pitchFamily="34" charset="0"/>
              </a:rPr>
              <a:t>Compromise</a:t>
            </a:r>
          </a:p>
          <a:p>
            <a:pPr algn="ctr"/>
            <a:r>
              <a:rPr lang="en-US" dirty="0">
                <a:latin typeface="Noto Sans" panose="020B0502040504020204" pitchFamily="34" charset="0"/>
                <a:ea typeface="Noto Sans" panose="020B0502040504020204" pitchFamily="34" charset="0"/>
                <a:cs typeface="Noto Sans" panose="020B0502040504020204" pitchFamily="34" charset="0"/>
              </a:rPr>
              <a:t>Both parties win and give up something</a:t>
            </a:r>
          </a:p>
        </p:txBody>
      </p:sp>
      <p:sp>
        <p:nvSpPr>
          <p:cNvPr id="11" name="Rectangle 10">
            <a:extLst>
              <a:ext uri="{FF2B5EF4-FFF2-40B4-BE49-F238E27FC236}">
                <a16:creationId xmlns:a16="http://schemas.microsoft.com/office/drawing/2014/main" id="{D86FC35A-84C2-1A32-76B5-EBC5FFBE66B4}"/>
              </a:ext>
            </a:extLst>
          </p:cNvPr>
          <p:cNvSpPr/>
          <p:nvPr/>
        </p:nvSpPr>
        <p:spPr>
          <a:xfrm>
            <a:off x="7124051" y="4533613"/>
            <a:ext cx="3223647" cy="1480088"/>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b="1" dirty="0">
                <a:latin typeface="Noto Sans" panose="020B0502040504020204" pitchFamily="34" charset="0"/>
                <a:ea typeface="Noto Sans" panose="020B0502040504020204" pitchFamily="34" charset="0"/>
                <a:cs typeface="Noto Sans" panose="020B0502040504020204" pitchFamily="34" charset="0"/>
              </a:rPr>
              <a:t>Accommodating</a:t>
            </a:r>
          </a:p>
          <a:p>
            <a:pPr algn="ctr"/>
            <a:r>
              <a:rPr lang="en-US" dirty="0">
                <a:latin typeface="Noto Sans" panose="020B0502040504020204" pitchFamily="34" charset="0"/>
                <a:ea typeface="Noto Sans" panose="020B0502040504020204" pitchFamily="34" charset="0"/>
                <a:cs typeface="Noto Sans" panose="020B0502040504020204" pitchFamily="34" charset="0"/>
              </a:rPr>
              <a:t>One party yields the win to the other party</a:t>
            </a:r>
          </a:p>
        </p:txBody>
      </p:sp>
      <p:grpSp>
        <p:nvGrpSpPr>
          <p:cNvPr id="18" name="Group 17">
            <a:extLst>
              <a:ext uri="{FF2B5EF4-FFF2-40B4-BE49-F238E27FC236}">
                <a16:creationId xmlns:a16="http://schemas.microsoft.com/office/drawing/2014/main" id="{37957E0C-75B0-DECD-F33A-23775AB2ACE7}"/>
              </a:ext>
            </a:extLst>
          </p:cNvPr>
          <p:cNvGrpSpPr/>
          <p:nvPr/>
        </p:nvGrpSpPr>
        <p:grpSpPr>
          <a:xfrm>
            <a:off x="828637" y="1495587"/>
            <a:ext cx="1015663" cy="4432516"/>
            <a:chOff x="828637" y="1495587"/>
            <a:chExt cx="1015663" cy="4432516"/>
          </a:xfrm>
        </p:grpSpPr>
        <p:sp>
          <p:nvSpPr>
            <p:cNvPr id="13" name="TextBox 12">
              <a:extLst>
                <a:ext uri="{FF2B5EF4-FFF2-40B4-BE49-F238E27FC236}">
                  <a16:creationId xmlns:a16="http://schemas.microsoft.com/office/drawing/2014/main" id="{E8FDA7C8-E9D2-6E14-7635-0D167A9CE63D}"/>
                </a:ext>
              </a:extLst>
            </p:cNvPr>
            <p:cNvSpPr txBox="1"/>
            <p:nvPr/>
          </p:nvSpPr>
          <p:spPr>
            <a:xfrm rot="16200000">
              <a:off x="-879789" y="3204013"/>
              <a:ext cx="4432516" cy="1015663"/>
            </a:xfrm>
            <a:prstGeom prst="rect">
              <a:avLst/>
            </a:prstGeom>
            <a:noFill/>
          </p:spPr>
          <p:txBody>
            <a:bodyPr wrap="square" rtlCol="0">
              <a:spAutoFit/>
            </a:bodyPr>
            <a:lstStyle/>
            <a:p>
              <a:r>
                <a:rPr lang="en-US" sz="2000" dirty="0">
                  <a:latin typeface="Noto Sans" panose="020B0502040504020204" pitchFamily="34" charset="0"/>
                  <a:ea typeface="Noto Sans" panose="020B0502040504020204" pitchFamily="34" charset="0"/>
                  <a:cs typeface="Noto Sans" panose="020B0502040504020204" pitchFamily="34" charset="0"/>
                </a:rPr>
                <a:t>Low		             		High</a:t>
              </a:r>
            </a:p>
            <a:p>
              <a:pPr algn="ctr"/>
              <a:r>
                <a:rPr lang="en-US" sz="2000" b="1" dirty="0">
                  <a:latin typeface="Noto Sans" panose="020B0502040504020204" pitchFamily="34" charset="0"/>
                  <a:ea typeface="Noto Sans" panose="020B0502040504020204" pitchFamily="34" charset="0"/>
                  <a:cs typeface="Noto Sans" panose="020B0502040504020204" pitchFamily="34" charset="0"/>
                </a:rPr>
                <a:t>Importance of achieving goal (Assertive)</a:t>
              </a:r>
            </a:p>
          </p:txBody>
        </p:sp>
        <p:cxnSp>
          <p:nvCxnSpPr>
            <p:cNvPr id="15" name="Straight Arrow Connector 14">
              <a:extLst>
                <a:ext uri="{FF2B5EF4-FFF2-40B4-BE49-F238E27FC236}">
                  <a16:creationId xmlns:a16="http://schemas.microsoft.com/office/drawing/2014/main" id="{4BD21792-5FFA-C808-3192-E75ECE32A720}"/>
                </a:ext>
              </a:extLst>
            </p:cNvPr>
            <p:cNvCxnSpPr>
              <a:cxnSpLocks/>
            </p:cNvCxnSpPr>
            <p:nvPr/>
          </p:nvCxnSpPr>
          <p:spPr>
            <a:xfrm flipV="1">
              <a:off x="995504" y="2378989"/>
              <a:ext cx="1" cy="2743200"/>
            </a:xfrm>
            <a:prstGeom prst="straightConnector1">
              <a:avLst/>
            </a:prstGeom>
            <a:ln w="1905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grpSp>
        <p:nvGrpSpPr>
          <p:cNvPr id="17" name="Group 16">
            <a:extLst>
              <a:ext uri="{FF2B5EF4-FFF2-40B4-BE49-F238E27FC236}">
                <a16:creationId xmlns:a16="http://schemas.microsoft.com/office/drawing/2014/main" id="{83C9BF2D-5D01-9BC7-DBF8-808B91E36AB9}"/>
              </a:ext>
            </a:extLst>
          </p:cNvPr>
          <p:cNvGrpSpPr/>
          <p:nvPr/>
        </p:nvGrpSpPr>
        <p:grpSpPr>
          <a:xfrm>
            <a:off x="2617734" y="6054140"/>
            <a:ext cx="7360403" cy="707886"/>
            <a:chOff x="2617734" y="6054140"/>
            <a:chExt cx="7360403" cy="707886"/>
          </a:xfrm>
        </p:grpSpPr>
        <p:sp>
          <p:nvSpPr>
            <p:cNvPr id="12" name="TextBox 11">
              <a:extLst>
                <a:ext uri="{FF2B5EF4-FFF2-40B4-BE49-F238E27FC236}">
                  <a16:creationId xmlns:a16="http://schemas.microsoft.com/office/drawing/2014/main" id="{3174390E-2FEC-94C2-B216-B5439F3CB2BF}"/>
                </a:ext>
              </a:extLst>
            </p:cNvPr>
            <p:cNvSpPr txBox="1"/>
            <p:nvPr/>
          </p:nvSpPr>
          <p:spPr>
            <a:xfrm>
              <a:off x="2617734" y="6054140"/>
              <a:ext cx="7360403" cy="707886"/>
            </a:xfrm>
            <a:prstGeom prst="rect">
              <a:avLst/>
            </a:prstGeom>
            <a:noFill/>
          </p:spPr>
          <p:txBody>
            <a:bodyPr wrap="square" rtlCol="0">
              <a:spAutoFit/>
            </a:bodyPr>
            <a:lstStyle/>
            <a:p>
              <a:pPr algn="ctr"/>
              <a:r>
                <a:rPr lang="en-US" sz="2000" b="1" dirty="0">
                  <a:latin typeface="Noto Sans" panose="020B0502040504020204" pitchFamily="34" charset="0"/>
                  <a:ea typeface="Noto Sans" panose="020B0502040504020204" pitchFamily="34" charset="0"/>
                  <a:cs typeface="Noto Sans" panose="020B0502040504020204" pitchFamily="34" charset="0"/>
                </a:rPr>
                <a:t>Importance of relationship (Cooperative)</a:t>
              </a:r>
            </a:p>
            <a:p>
              <a:r>
                <a:rPr lang="en-US" sz="2000" dirty="0">
                  <a:latin typeface="Noto Sans" panose="020B0502040504020204" pitchFamily="34" charset="0"/>
                  <a:ea typeface="Noto Sans" panose="020B0502040504020204" pitchFamily="34" charset="0"/>
                  <a:cs typeface="Noto Sans" panose="020B0502040504020204" pitchFamily="34" charset="0"/>
                </a:rPr>
                <a:t>Low							High</a:t>
              </a:r>
            </a:p>
          </p:txBody>
        </p:sp>
        <p:cxnSp>
          <p:nvCxnSpPr>
            <p:cNvPr id="16" name="Straight Arrow Connector 15">
              <a:extLst>
                <a:ext uri="{FF2B5EF4-FFF2-40B4-BE49-F238E27FC236}">
                  <a16:creationId xmlns:a16="http://schemas.microsoft.com/office/drawing/2014/main" id="{9EBBC4E9-BF97-E623-ED86-F0E207C23C4C}"/>
                </a:ext>
              </a:extLst>
            </p:cNvPr>
            <p:cNvCxnSpPr>
              <a:cxnSpLocks/>
            </p:cNvCxnSpPr>
            <p:nvPr/>
          </p:nvCxnSpPr>
          <p:spPr>
            <a:xfrm rot="5400000" flipV="1">
              <a:off x="6153863" y="3819908"/>
              <a:ext cx="1" cy="5486400"/>
            </a:xfrm>
            <a:prstGeom prst="straightConnector1">
              <a:avLst/>
            </a:prstGeom>
            <a:ln w="1905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Tree>
    <p:extLst>
      <p:ext uri="{BB962C8B-B14F-4D97-AF65-F5344CB8AC3E}">
        <p14:creationId xmlns:p14="http://schemas.microsoft.com/office/powerpoint/2010/main" val="3490265046"/>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AF8E36A-5490-481D-A3D2-DC003DD6C3D0}">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48e769e3-d160-4238-8758-582613b64169"/>
    <ds:schemaRef ds:uri="b5fce80b-0e0a-4fa4-a000-b17fcd0d1776"/>
    <ds:schemaRef ds:uri="http://schemas.microsoft.com/office/2006/metadata/properties"/>
  </ds:schemaRefs>
</ds:datastoreItem>
</file>

<file path=customXml/itemProps2.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3.xml><?xml version="1.0" encoding="utf-8"?>
<ds:datastoreItem xmlns:ds="http://schemas.openxmlformats.org/officeDocument/2006/customXml" ds:itemID="{15B83A30-3AB4-4C89-B5E4-A0818B2AD9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6581</TotalTime>
  <Words>2599</Words>
  <Application>Microsoft Office PowerPoint</Application>
  <PresentationFormat>Widescreen</PresentationFormat>
  <Paragraphs>196</Paragraphs>
  <Slides>27</Slides>
  <Notes>12</Notes>
  <HiddenSlides>0</HiddenSlides>
  <MMClips>1</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27</vt:i4>
      </vt:variant>
    </vt:vector>
  </HeadingPairs>
  <TitlesOfParts>
    <vt:vector size="35" baseType="lpstr">
      <vt:lpstr>Aptos</vt:lpstr>
      <vt:lpstr>Arial</vt:lpstr>
      <vt:lpstr>Calibri</vt:lpstr>
      <vt:lpstr>Noto Sans</vt:lpstr>
      <vt:lpstr>System Font Regular</vt:lpstr>
      <vt:lpstr>Wingdings</vt:lpstr>
      <vt:lpstr>Office Theme</vt:lpstr>
      <vt:lpstr>fhi-360-powerpoint-template-option-a-noto-sans-font</vt:lpstr>
      <vt:lpstr>4.9: Conflict Management</vt:lpstr>
      <vt:lpstr>PowerPoint Presentation</vt:lpstr>
      <vt:lpstr>Session 4.9 Competency Connection</vt:lpstr>
      <vt:lpstr>What is conflict?</vt:lpstr>
      <vt:lpstr>Centering Conflict</vt:lpstr>
      <vt:lpstr>What are Conflict Styles?</vt:lpstr>
      <vt:lpstr>Understanding Conflict </vt:lpstr>
      <vt:lpstr>Real-Life Example: Moving Out</vt:lpstr>
      <vt:lpstr>Five Styles of Conflict Management</vt:lpstr>
      <vt:lpstr>Accommodating</vt:lpstr>
      <vt:lpstr>Avoiding</vt:lpstr>
      <vt:lpstr>Collaborating</vt:lpstr>
      <vt:lpstr>Competing </vt:lpstr>
      <vt:lpstr>Compromising</vt:lpstr>
      <vt:lpstr>Conflict Management Style Assessment</vt:lpstr>
      <vt:lpstr>So, which style is best?</vt:lpstr>
      <vt:lpstr>Wrap It All Up</vt:lpstr>
      <vt:lpstr>Reflection Questions</vt:lpstr>
      <vt:lpstr>What is Conflict Resolution?</vt:lpstr>
      <vt:lpstr>Why do we need conflict resolution skills?</vt:lpstr>
      <vt:lpstr> 5 Steps to Conflict Resolution</vt:lpstr>
      <vt:lpstr> 5 Steps to Conflict Resolution</vt:lpstr>
      <vt:lpstr> 5 Steps to Conflict Resolution</vt:lpstr>
      <vt:lpstr>14 Effective Conflict Resolution Techniques</vt:lpstr>
      <vt:lpstr>Problem Solving Circles</vt:lpstr>
      <vt:lpstr>Time Capsule</vt:lpstr>
      <vt:lpstr>Skill Builder Challenge: Managing Emotional Responses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24</cp:revision>
  <dcterms:created xsi:type="dcterms:W3CDTF">2023-03-21T16:04:53Z</dcterms:created>
  <dcterms:modified xsi:type="dcterms:W3CDTF">2026-05-18T18:41:45Z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ies>
</file>